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5" r:id="rId11"/>
    <p:sldId id="274" r:id="rId12"/>
    <p:sldId id="273" r:id="rId13"/>
    <p:sldId id="278" r:id="rId14"/>
    <p:sldId id="277" r:id="rId15"/>
    <p:sldId id="276" r:id="rId16"/>
    <p:sldId id="271" r:id="rId17"/>
    <p:sldId id="270" r:id="rId18"/>
    <p:sldId id="269" r:id="rId19"/>
    <p:sldId id="279" r:id="rId20"/>
    <p:sldId id="280" r:id="rId21"/>
    <p:sldId id="281" r:id="rId22"/>
    <p:sldId id="282" r:id="rId23"/>
    <p:sldId id="283" r:id="rId24"/>
    <p:sldId id="288" r:id="rId25"/>
    <p:sldId id="287" r:id="rId26"/>
    <p:sldId id="286" r:id="rId27"/>
    <p:sldId id="285" r:id="rId28"/>
    <p:sldId id="291" r:id="rId29"/>
    <p:sldId id="290" r:id="rId30"/>
    <p:sldId id="289" r:id="rId31"/>
    <p:sldId id="284" r:id="rId32"/>
    <p:sldId id="29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610A-DD5F-408B-B744-2A79254B3A55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E295-389C-416A-9B51-3C0C890C28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610A-DD5F-408B-B744-2A79254B3A55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E295-389C-416A-9B51-3C0C890C28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610A-DD5F-408B-B744-2A79254B3A55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E295-389C-416A-9B51-3C0C890C28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610A-DD5F-408B-B744-2A79254B3A55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E295-389C-416A-9B51-3C0C890C28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610A-DD5F-408B-B744-2A79254B3A55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E295-389C-416A-9B51-3C0C890C28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610A-DD5F-408B-B744-2A79254B3A55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E295-389C-416A-9B51-3C0C890C28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610A-DD5F-408B-B744-2A79254B3A55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E295-389C-416A-9B51-3C0C890C28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610A-DD5F-408B-B744-2A79254B3A55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E295-389C-416A-9B51-3C0C890C28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610A-DD5F-408B-B744-2A79254B3A55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E295-389C-416A-9B51-3C0C890C28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610A-DD5F-408B-B744-2A79254B3A55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E295-389C-416A-9B51-3C0C890C28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610A-DD5F-408B-B744-2A79254B3A55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E295-389C-416A-9B51-3C0C890C28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51610A-DD5F-408B-B744-2A79254B3A55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E9E295-389C-416A-9B51-3C0C890C28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/>
              <a:t>Думать и рассуждать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384409" cy="30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8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64C47-C1BA-45E4-B424-CA452BEE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202D03-0E7A-492D-BBA1-F8CED7169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476672"/>
            <a:ext cx="7992616" cy="6044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5BDB3C-A5B4-4835-A64E-2A56C8E07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24" y="1268760"/>
            <a:ext cx="722808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4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Монотонные функции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3" y="1634828"/>
            <a:ext cx="7256551" cy="43864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35D7F216-6F11-4F7D-8D88-25EB97790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39" y="3285066"/>
            <a:ext cx="8424936" cy="8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49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Монотонные функции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C161B700-AE22-4D08-9791-BAC5F9D851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89756" y="3278745"/>
            <a:ext cx="8964488" cy="85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7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Монотонные функции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81881B75-9943-4CB4-9F08-D596FC059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07504" y="3111719"/>
            <a:ext cx="8520870" cy="5932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772C15-366E-4290-932F-85627B01E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4" y="4149080"/>
            <a:ext cx="9109166" cy="11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81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Монотонные функции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F358106F-A618-43C5-ABE7-466E3CAF43F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83568" y="3415910"/>
            <a:ext cx="8101017" cy="7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64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Монотонные функции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BFF4B501-CF7D-4C91-A91A-CFEA6D05ABF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539552" y="3153026"/>
            <a:ext cx="8310038" cy="7250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D13F73-D7A0-4A3B-BBBA-F7AD3F1A7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11" y="4653136"/>
            <a:ext cx="8496944" cy="6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15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Множество значений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04D86DAE-C35B-4828-9CC5-790B6A9373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87569" y="3068960"/>
            <a:ext cx="8577593" cy="13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3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Множество значений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2DFFDA8E-67A8-402D-AC90-AE63B5CBCB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38710" y="3226972"/>
            <a:ext cx="834186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3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Множество значений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3" y="1634828"/>
            <a:ext cx="7256551" cy="43864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69422BD9-5744-4B9D-83A6-A8D4FC349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3" y="3153026"/>
            <a:ext cx="8424936" cy="8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59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Композиция функций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70884DC8-26E6-4DB6-A64A-0157873C96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26412" y="3356992"/>
            <a:ext cx="8691175" cy="122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84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3" y="1634828"/>
            <a:ext cx="7256551" cy="43864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/>
              <a:t>Самое опасное при обучении математике в школе — это загнать учащихся в прокрустово ложе используемых методов, схем и шаблонов.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10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Композиция функций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3" y="1634828"/>
            <a:ext cx="7256551" cy="43864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96EE0BDF-285F-4FC5-A17C-D45DCBEFF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460172"/>
            <a:ext cx="8424936" cy="8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6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Композиция функций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725D7792-400E-4001-B783-C5C04EE5EB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755576" y="3153026"/>
            <a:ext cx="796228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11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Композиция функций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3" y="1634828"/>
            <a:ext cx="7256551" cy="43864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237F7FC9-F796-43B8-9BD1-C7D718A66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924944"/>
            <a:ext cx="5140443" cy="94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5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Композиция функций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16E29B7D-AEB2-47F6-81F0-44975F068D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83568" y="3403497"/>
            <a:ext cx="8037787" cy="60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69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Композиция функций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E4F4F5B6-DC07-4BC0-8D6F-C89E9887D08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83568" y="3153026"/>
            <a:ext cx="7698424" cy="9225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AFE835-1D39-4E16-B08B-641448627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4375801"/>
            <a:ext cx="7043400" cy="13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64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Обратимые функции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BD3BFE5E-E52F-4022-B3A1-79C0025871A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83568" y="3284984"/>
            <a:ext cx="8157961" cy="10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09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0"/>
            <a:ext cx="7424791" cy="1368377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Множества, задаваемые уравнениями и неравенствами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AB440D99-1306-4CA6-944F-6614A3A938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539552" y="3388727"/>
            <a:ext cx="8255401" cy="7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9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Множества, задаваемые уравнениями и неравенствами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486D51C3-A1D2-4BDE-952E-4C31BF6E2C8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23528" y="2348880"/>
            <a:ext cx="7728186" cy="251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30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Множества, задаваемые уравнениями и неравенствами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0839E7F5-D486-42D2-9E07-9B417137089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30759" y="3284984"/>
            <a:ext cx="8482482" cy="56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39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992743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Преобразование графиков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0E55B8FA-DECE-4337-ADB1-13F30244DF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710348" y="3068960"/>
            <a:ext cx="7789222" cy="19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14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3" y="1634828"/>
                <a:ext cx="7256551" cy="438645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ru-RU" sz="3600" dirty="0"/>
                  <a:t>Сколько натуральных чисел содержится в промежутке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∞;100</m:t>
                        </m:r>
                        <m:f>
                          <m:fPr>
                            <m:ctrlPr>
                              <a:rPr lang="ru-RU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ru-RU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3" y="1634828"/>
                <a:ext cx="7256551" cy="4386459"/>
              </a:xfrm>
              <a:prstGeom prst="rect">
                <a:avLst/>
              </a:prstGeom>
              <a:blipFill>
                <a:blip r:embed="rId3"/>
                <a:stretch>
                  <a:fillRect l="-1933" t="-1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46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Преобразование графиков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1B54A4FD-3AEB-4A9C-82D6-8DB7028680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51520" y="3370768"/>
            <a:ext cx="8776689" cy="8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81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Преобразование графиков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3" y="1634828"/>
            <a:ext cx="7256551" cy="43864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9AABC00F-9D72-4498-9E3E-BC765D172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46" y="3217317"/>
            <a:ext cx="8740108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1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Последовательности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B13F7C6-DC14-493B-A660-24B6DF76D9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16058" y="3444190"/>
            <a:ext cx="8354536" cy="7153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6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3" y="1634828"/>
                <a:ext cx="7256551" cy="438645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ru-RU" sz="3600" dirty="0"/>
                  <a:t>Найдите множество значений функции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3" y="1634828"/>
                <a:ext cx="7256551" cy="4386459"/>
              </a:xfrm>
              <a:prstGeom prst="rect">
                <a:avLst/>
              </a:prstGeom>
              <a:blipFill>
                <a:blip r:embed="rId3"/>
                <a:stretch>
                  <a:fillRect l="-1933" t="-1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90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3" y="1634828"/>
                <a:ext cx="7256551" cy="438645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ru-RU" sz="3600" dirty="0"/>
                  <a:t> Дана функция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+100</m:t>
                      </m:r>
                    </m:oMath>
                  </m:oMathPara>
                </a14:m>
                <a:endParaRPr lang="ru-RU" sz="3600" b="0" dirty="0"/>
              </a:p>
              <a:p>
                <a:pPr marL="45720" indent="0">
                  <a:buNone/>
                </a:pPr>
                <a:r>
                  <a:rPr lang="ru-RU" sz="3600" dirty="0"/>
                  <a:t>Найдите все натуральные значения а, при которых уравнение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b="0" dirty="0"/>
                  <a:t> </a:t>
                </a:r>
                <a:r>
                  <a:rPr lang="ru-RU" sz="3600" b="0" dirty="0"/>
                  <a:t>имеет решения.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3" y="1634828"/>
                <a:ext cx="7256551" cy="4386459"/>
              </a:xfrm>
              <a:prstGeom prst="rect">
                <a:avLst/>
              </a:prstGeom>
              <a:blipFill>
                <a:blip r:embed="rId3"/>
                <a:stretch>
                  <a:fillRect l="-1933" t="-1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33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3" y="1634828"/>
            <a:ext cx="7256551" cy="438645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Построение примеров и контрпримеров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Навыки «абстрактных рассуждений» (в частности, когда известно только свойство объекта)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Идеи симметрии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Преобразование выражений «к удобному виду», </a:t>
            </a:r>
            <a:r>
              <a:rPr lang="ru-RU" sz="3600" dirty="0" err="1"/>
              <a:t>переформулировки</a:t>
            </a:r>
            <a:r>
              <a:rPr lang="ru-RU" sz="3600" dirty="0"/>
              <a:t> задачи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Разные решения одной задачи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Оглавление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3" y="1634828"/>
            <a:ext cx="7256551" cy="438645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Работа с формулой, «считывание» свойств функции с графика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Монотонные функции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Кусочно-линейные функции, модуль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Множество значений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Композиция функций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Обратные функции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Множества, заданные уравнениями и неравенствами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Преобразование графиков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Исследование уравнений, неравенств, систем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48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Работа с формулой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3" y="1634828"/>
            <a:ext cx="7256551" cy="43864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2ADEAF41-76E3-433F-A2B8-E74830E2E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420888"/>
            <a:ext cx="5779200" cy="2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8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69" y="33243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Работа с формулой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5" y="116632"/>
            <a:ext cx="1384409" cy="303639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22008A27-43A5-493A-BB5D-515C46FE6F6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91317" y="3153026"/>
            <a:ext cx="8761366" cy="7550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E2CD14-CA75-4EBA-9502-2EC001035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09" y="4511824"/>
            <a:ext cx="8670671" cy="7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04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resent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207</Words>
  <Application>Microsoft Office PowerPoint</Application>
  <PresentationFormat>Экран (4:3)</PresentationFormat>
  <Paragraphs>47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Cambria Math</vt:lpstr>
      <vt:lpstr>Georgia</vt:lpstr>
      <vt:lpstr>Trebuchet MS</vt:lpstr>
      <vt:lpstr>present</vt:lpstr>
      <vt:lpstr>Думать и рассуждать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Оглавление</vt:lpstr>
      <vt:lpstr>Работа с формулой</vt:lpstr>
      <vt:lpstr>Работа с формулой</vt:lpstr>
      <vt:lpstr>Презентация PowerPoint</vt:lpstr>
      <vt:lpstr>Монотонные функции</vt:lpstr>
      <vt:lpstr>Монотонные функции</vt:lpstr>
      <vt:lpstr>Монотонные функции</vt:lpstr>
      <vt:lpstr>Монотонные функции</vt:lpstr>
      <vt:lpstr>Монотонные функции</vt:lpstr>
      <vt:lpstr>Множество значений</vt:lpstr>
      <vt:lpstr>Множество значений</vt:lpstr>
      <vt:lpstr>Множество значений</vt:lpstr>
      <vt:lpstr>Композиция функций</vt:lpstr>
      <vt:lpstr>Композиция функций</vt:lpstr>
      <vt:lpstr>Композиция функций</vt:lpstr>
      <vt:lpstr>Композиция функций</vt:lpstr>
      <vt:lpstr>Композиция функций</vt:lpstr>
      <vt:lpstr>Композиция функций</vt:lpstr>
      <vt:lpstr>Обратимые функции</vt:lpstr>
      <vt:lpstr>Множества, задаваемые уравнениями и неравенствами</vt:lpstr>
      <vt:lpstr>Множества, задаваемые уравнениями и неравенствами</vt:lpstr>
      <vt:lpstr>Множества, задаваемые уравнениями и неравенствами</vt:lpstr>
      <vt:lpstr>Преобразование графиков</vt:lpstr>
      <vt:lpstr>Преобразование графиков</vt:lpstr>
      <vt:lpstr>Преобразование графиков</vt:lpstr>
      <vt:lpstr>Последовательности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Внеклассная работа в лицее ФТШ</dc:title>
  <dc:creator>Юрий</dc:creator>
  <cp:lastModifiedBy>Константин Столбов</cp:lastModifiedBy>
  <cp:revision>12</cp:revision>
  <dcterms:created xsi:type="dcterms:W3CDTF">2018-04-29T17:08:23Z</dcterms:created>
  <dcterms:modified xsi:type="dcterms:W3CDTF">2018-05-02T06:05:49Z</dcterms:modified>
</cp:coreProperties>
</file>