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72" r:id="rId11"/>
    <p:sldId id="266" r:id="rId12"/>
    <p:sldId id="267" r:id="rId13"/>
    <p:sldId id="268" r:id="rId14"/>
    <p:sldId id="269" r:id="rId15"/>
    <p:sldId id="264" r:id="rId16"/>
    <p:sldId id="270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75" d="100"/>
          <a:sy n="75" d="100"/>
        </p:scale>
        <p:origin x="-37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D5D93B-D468-430B-A076-635EC7363FC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4902EDA-AD08-4799-AC8F-28254C7DA387}">
      <dgm:prSet phldrT="[Text]"/>
      <dgm:spPr/>
      <dgm:t>
        <a:bodyPr/>
        <a:lstStyle/>
        <a:p>
          <a:r>
            <a:rPr lang="en-US" dirty="0" smtClean="0"/>
            <a:t>id=7, date=27.06.2010,title=“foo”</a:t>
          </a:r>
          <a:endParaRPr lang="en-GB" dirty="0"/>
        </a:p>
      </dgm:t>
    </dgm:pt>
    <dgm:pt modelId="{45C914E4-3359-4750-8794-46624053F021}" type="parTrans" cxnId="{BE9B8B68-EF13-4E60-9E03-D257473B0F9D}">
      <dgm:prSet/>
      <dgm:spPr/>
      <dgm:t>
        <a:bodyPr/>
        <a:lstStyle/>
        <a:p>
          <a:endParaRPr lang="en-GB"/>
        </a:p>
      </dgm:t>
    </dgm:pt>
    <dgm:pt modelId="{86439EAB-A80A-442E-8E64-7825AE68BC1A}" type="sibTrans" cxnId="{BE9B8B68-EF13-4E60-9E03-D257473B0F9D}">
      <dgm:prSet/>
      <dgm:spPr/>
      <dgm:t>
        <a:bodyPr/>
        <a:lstStyle/>
        <a:p>
          <a:endParaRPr lang="en-GB"/>
        </a:p>
      </dgm:t>
    </dgm:pt>
    <dgm:pt modelId="{16F2584E-CB35-4EE9-9471-AE49968A1740}">
      <dgm:prSet phldrT="[Text]"/>
      <dgm:spPr/>
      <dgm:t>
        <a:bodyPr/>
        <a:lstStyle/>
        <a:p>
          <a:r>
            <a:rPr lang="en-US" dirty="0" smtClean="0"/>
            <a:t>id=11, date=19.09.2010,title=“bar”</a:t>
          </a:r>
          <a:endParaRPr lang="en-GB" dirty="0"/>
        </a:p>
      </dgm:t>
    </dgm:pt>
    <dgm:pt modelId="{09AFC91E-2173-4D9E-907E-3EE3E9D560AA}" type="parTrans" cxnId="{E6724E24-C80F-4BC2-B87C-ED894DC30F9C}">
      <dgm:prSet/>
      <dgm:spPr/>
      <dgm:t>
        <a:bodyPr/>
        <a:lstStyle/>
        <a:p>
          <a:endParaRPr lang="en-GB"/>
        </a:p>
      </dgm:t>
    </dgm:pt>
    <dgm:pt modelId="{FB363AD1-A216-485D-A78C-DAC79E6DD921}" type="sibTrans" cxnId="{E6724E24-C80F-4BC2-B87C-ED894DC30F9C}">
      <dgm:prSet/>
      <dgm:spPr/>
      <dgm:t>
        <a:bodyPr/>
        <a:lstStyle/>
        <a:p>
          <a:endParaRPr lang="en-GB"/>
        </a:p>
      </dgm:t>
    </dgm:pt>
    <dgm:pt modelId="{2872B076-1F36-49E9-955F-ACF9EB846946}">
      <dgm:prSet phldrT="[Text]"/>
      <dgm:spPr/>
      <dgm:t>
        <a:bodyPr/>
        <a:lstStyle/>
        <a:p>
          <a:r>
            <a:rPr lang="en-US" dirty="0" smtClean="0"/>
            <a:t>id=80, date=04.02.2011,title=“</a:t>
          </a:r>
          <a:r>
            <a:rPr lang="en-US" dirty="0" err="1" smtClean="0"/>
            <a:t>baz</a:t>
          </a:r>
          <a:r>
            <a:rPr lang="en-US" dirty="0" smtClean="0"/>
            <a:t>”</a:t>
          </a:r>
          <a:endParaRPr lang="en-GB" dirty="0"/>
        </a:p>
      </dgm:t>
    </dgm:pt>
    <dgm:pt modelId="{B1D4F2B9-535E-401E-AFCF-DF17FF82E484}" type="parTrans" cxnId="{80FC3326-4148-4493-95E2-B3262090CD33}">
      <dgm:prSet/>
      <dgm:spPr/>
      <dgm:t>
        <a:bodyPr/>
        <a:lstStyle/>
        <a:p>
          <a:endParaRPr lang="en-GB"/>
        </a:p>
      </dgm:t>
    </dgm:pt>
    <dgm:pt modelId="{2E63C3FD-8A6C-4252-8248-D8CC26BD6A29}" type="sibTrans" cxnId="{80FC3326-4148-4493-95E2-B3262090CD33}">
      <dgm:prSet/>
      <dgm:spPr/>
      <dgm:t>
        <a:bodyPr/>
        <a:lstStyle/>
        <a:p>
          <a:endParaRPr lang="en-GB"/>
        </a:p>
      </dgm:t>
    </dgm:pt>
    <dgm:pt modelId="{F1F5B9DE-D7E8-4CED-A128-5A021E884739}" type="pres">
      <dgm:prSet presAssocID="{B4D5D93B-D468-430B-A076-635EC7363FC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45581A6-8445-4634-9D6B-7E4B8755CB33}" type="pres">
      <dgm:prSet presAssocID="{14902EDA-AD08-4799-AC8F-28254C7DA387}" presName="parentLin" presStyleCnt="0"/>
      <dgm:spPr/>
    </dgm:pt>
    <dgm:pt modelId="{D4D9D808-4AF6-4C3D-9B2C-14C59D8C0C46}" type="pres">
      <dgm:prSet presAssocID="{14902EDA-AD08-4799-AC8F-28254C7DA387}" presName="parentLeftMargin" presStyleLbl="node1" presStyleIdx="0" presStyleCnt="3"/>
      <dgm:spPr/>
      <dgm:t>
        <a:bodyPr/>
        <a:lstStyle/>
        <a:p>
          <a:endParaRPr lang="en-GB"/>
        </a:p>
      </dgm:t>
    </dgm:pt>
    <dgm:pt modelId="{F0E3DDB9-BB84-46BD-938F-4AA0F9913478}" type="pres">
      <dgm:prSet presAssocID="{14902EDA-AD08-4799-AC8F-28254C7DA387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6EB75AB-EA40-4B0A-B7DD-C6F19B58E13C}" type="pres">
      <dgm:prSet presAssocID="{14902EDA-AD08-4799-AC8F-28254C7DA387}" presName="negativeSpace" presStyleCnt="0"/>
      <dgm:spPr/>
    </dgm:pt>
    <dgm:pt modelId="{989AB14A-AE7F-4310-88C7-1AC87B5B88B8}" type="pres">
      <dgm:prSet presAssocID="{14902EDA-AD08-4799-AC8F-28254C7DA387}" presName="childText" presStyleLbl="conFgAcc1" presStyleIdx="0" presStyleCnt="3">
        <dgm:presLayoutVars>
          <dgm:bulletEnabled val="1"/>
        </dgm:presLayoutVars>
      </dgm:prSet>
      <dgm:spPr/>
    </dgm:pt>
    <dgm:pt modelId="{430B0AEB-610A-4696-8868-3834511C9482}" type="pres">
      <dgm:prSet presAssocID="{86439EAB-A80A-442E-8E64-7825AE68BC1A}" presName="spaceBetweenRectangles" presStyleCnt="0"/>
      <dgm:spPr/>
    </dgm:pt>
    <dgm:pt modelId="{9472A2BB-1DAB-4EF2-B967-E31A58E781F2}" type="pres">
      <dgm:prSet presAssocID="{16F2584E-CB35-4EE9-9471-AE49968A1740}" presName="parentLin" presStyleCnt="0"/>
      <dgm:spPr/>
    </dgm:pt>
    <dgm:pt modelId="{0A990A6B-C2A6-4BA7-9B86-EE61F29DBA37}" type="pres">
      <dgm:prSet presAssocID="{16F2584E-CB35-4EE9-9471-AE49968A1740}" presName="parentLeftMargin" presStyleLbl="node1" presStyleIdx="0" presStyleCnt="3"/>
      <dgm:spPr/>
      <dgm:t>
        <a:bodyPr/>
        <a:lstStyle/>
        <a:p>
          <a:endParaRPr lang="en-GB"/>
        </a:p>
      </dgm:t>
    </dgm:pt>
    <dgm:pt modelId="{A46A8810-ED23-435D-9CCC-1EB43E1285AE}" type="pres">
      <dgm:prSet presAssocID="{16F2584E-CB35-4EE9-9471-AE49968A174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3F1D053-27AE-4B82-BEEE-B0826083BB3F}" type="pres">
      <dgm:prSet presAssocID="{16F2584E-CB35-4EE9-9471-AE49968A1740}" presName="negativeSpace" presStyleCnt="0"/>
      <dgm:spPr/>
    </dgm:pt>
    <dgm:pt modelId="{549DC0DD-AC5E-4BCE-A016-D2FD666FC8B0}" type="pres">
      <dgm:prSet presAssocID="{16F2584E-CB35-4EE9-9471-AE49968A1740}" presName="childText" presStyleLbl="conFgAcc1" presStyleIdx="1" presStyleCnt="3">
        <dgm:presLayoutVars>
          <dgm:bulletEnabled val="1"/>
        </dgm:presLayoutVars>
      </dgm:prSet>
      <dgm:spPr/>
    </dgm:pt>
    <dgm:pt modelId="{D544357C-26BE-476D-B385-304A553EA9BC}" type="pres">
      <dgm:prSet presAssocID="{FB363AD1-A216-485D-A78C-DAC79E6DD921}" presName="spaceBetweenRectangles" presStyleCnt="0"/>
      <dgm:spPr/>
    </dgm:pt>
    <dgm:pt modelId="{4072D078-AF9B-41DB-9429-7D36A7386ADE}" type="pres">
      <dgm:prSet presAssocID="{2872B076-1F36-49E9-955F-ACF9EB846946}" presName="parentLin" presStyleCnt="0"/>
      <dgm:spPr/>
    </dgm:pt>
    <dgm:pt modelId="{A603A726-C446-4B8C-956A-49752F3A993B}" type="pres">
      <dgm:prSet presAssocID="{2872B076-1F36-49E9-955F-ACF9EB846946}" presName="parentLeftMargin" presStyleLbl="node1" presStyleIdx="1" presStyleCnt="3"/>
      <dgm:spPr/>
      <dgm:t>
        <a:bodyPr/>
        <a:lstStyle/>
        <a:p>
          <a:endParaRPr lang="en-GB"/>
        </a:p>
      </dgm:t>
    </dgm:pt>
    <dgm:pt modelId="{2B56E870-5E91-4350-ADAA-CE272025BD42}" type="pres">
      <dgm:prSet presAssocID="{2872B076-1F36-49E9-955F-ACF9EB84694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BDCFD80-CDF3-423B-8861-DB8D8DFBB222}" type="pres">
      <dgm:prSet presAssocID="{2872B076-1F36-49E9-955F-ACF9EB846946}" presName="negativeSpace" presStyleCnt="0"/>
      <dgm:spPr/>
    </dgm:pt>
    <dgm:pt modelId="{E8588891-32EF-4858-B635-40E4DA6B87CB}" type="pres">
      <dgm:prSet presAssocID="{2872B076-1F36-49E9-955F-ACF9EB846946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6724E24-C80F-4BC2-B87C-ED894DC30F9C}" srcId="{B4D5D93B-D468-430B-A076-635EC7363FCE}" destId="{16F2584E-CB35-4EE9-9471-AE49968A1740}" srcOrd="1" destOrd="0" parTransId="{09AFC91E-2173-4D9E-907E-3EE3E9D560AA}" sibTransId="{FB363AD1-A216-485D-A78C-DAC79E6DD921}"/>
    <dgm:cxn modelId="{ABAB4A14-C68A-44C7-B065-6770E1117D18}" type="presOf" srcId="{B4D5D93B-D468-430B-A076-635EC7363FCE}" destId="{F1F5B9DE-D7E8-4CED-A128-5A021E884739}" srcOrd="0" destOrd="0" presId="urn:microsoft.com/office/officeart/2005/8/layout/list1"/>
    <dgm:cxn modelId="{2D4998E4-9622-4694-B0F3-0E48D82A95E4}" type="presOf" srcId="{14902EDA-AD08-4799-AC8F-28254C7DA387}" destId="{F0E3DDB9-BB84-46BD-938F-4AA0F9913478}" srcOrd="1" destOrd="0" presId="urn:microsoft.com/office/officeart/2005/8/layout/list1"/>
    <dgm:cxn modelId="{02C06726-0EA3-4866-AE98-43DCAF58E1E6}" type="presOf" srcId="{2872B076-1F36-49E9-955F-ACF9EB846946}" destId="{A603A726-C446-4B8C-956A-49752F3A993B}" srcOrd="0" destOrd="0" presId="urn:microsoft.com/office/officeart/2005/8/layout/list1"/>
    <dgm:cxn modelId="{8A9C618A-6FE7-447A-878A-563FBBC4E027}" type="presOf" srcId="{14902EDA-AD08-4799-AC8F-28254C7DA387}" destId="{D4D9D808-4AF6-4C3D-9B2C-14C59D8C0C46}" srcOrd="0" destOrd="0" presId="urn:microsoft.com/office/officeart/2005/8/layout/list1"/>
    <dgm:cxn modelId="{80FC3326-4148-4493-95E2-B3262090CD33}" srcId="{B4D5D93B-D468-430B-A076-635EC7363FCE}" destId="{2872B076-1F36-49E9-955F-ACF9EB846946}" srcOrd="2" destOrd="0" parTransId="{B1D4F2B9-535E-401E-AFCF-DF17FF82E484}" sibTransId="{2E63C3FD-8A6C-4252-8248-D8CC26BD6A29}"/>
    <dgm:cxn modelId="{7C9D1BD0-AF76-484C-A41D-BDC83EFD6E7D}" type="presOf" srcId="{16F2584E-CB35-4EE9-9471-AE49968A1740}" destId="{A46A8810-ED23-435D-9CCC-1EB43E1285AE}" srcOrd="1" destOrd="0" presId="urn:microsoft.com/office/officeart/2005/8/layout/list1"/>
    <dgm:cxn modelId="{BED7C77C-AE76-4F05-877E-BD23B5267281}" type="presOf" srcId="{2872B076-1F36-49E9-955F-ACF9EB846946}" destId="{2B56E870-5E91-4350-ADAA-CE272025BD42}" srcOrd="1" destOrd="0" presId="urn:microsoft.com/office/officeart/2005/8/layout/list1"/>
    <dgm:cxn modelId="{BE9B8B68-EF13-4E60-9E03-D257473B0F9D}" srcId="{B4D5D93B-D468-430B-A076-635EC7363FCE}" destId="{14902EDA-AD08-4799-AC8F-28254C7DA387}" srcOrd="0" destOrd="0" parTransId="{45C914E4-3359-4750-8794-46624053F021}" sibTransId="{86439EAB-A80A-442E-8E64-7825AE68BC1A}"/>
    <dgm:cxn modelId="{C9D1D43E-8AA2-46FE-9522-74B383C95BBD}" type="presOf" srcId="{16F2584E-CB35-4EE9-9471-AE49968A1740}" destId="{0A990A6B-C2A6-4BA7-9B86-EE61F29DBA37}" srcOrd="0" destOrd="0" presId="urn:microsoft.com/office/officeart/2005/8/layout/list1"/>
    <dgm:cxn modelId="{4DFA963B-20CF-4334-ACDF-2AC362163612}" type="presParOf" srcId="{F1F5B9DE-D7E8-4CED-A128-5A021E884739}" destId="{545581A6-8445-4634-9D6B-7E4B8755CB33}" srcOrd="0" destOrd="0" presId="urn:microsoft.com/office/officeart/2005/8/layout/list1"/>
    <dgm:cxn modelId="{B5F35D32-E6A5-4602-9CC6-DFDCFAE115CA}" type="presParOf" srcId="{545581A6-8445-4634-9D6B-7E4B8755CB33}" destId="{D4D9D808-4AF6-4C3D-9B2C-14C59D8C0C46}" srcOrd="0" destOrd="0" presId="urn:microsoft.com/office/officeart/2005/8/layout/list1"/>
    <dgm:cxn modelId="{3E741186-7614-4EBF-AEEC-1E373586720C}" type="presParOf" srcId="{545581A6-8445-4634-9D6B-7E4B8755CB33}" destId="{F0E3DDB9-BB84-46BD-938F-4AA0F9913478}" srcOrd="1" destOrd="0" presId="urn:microsoft.com/office/officeart/2005/8/layout/list1"/>
    <dgm:cxn modelId="{C61F5EB8-1C62-455D-BC06-052063B169CD}" type="presParOf" srcId="{F1F5B9DE-D7E8-4CED-A128-5A021E884739}" destId="{F6EB75AB-EA40-4B0A-B7DD-C6F19B58E13C}" srcOrd="1" destOrd="0" presId="urn:microsoft.com/office/officeart/2005/8/layout/list1"/>
    <dgm:cxn modelId="{3F95084A-4CDA-4C2B-8EAE-1685F420E3C8}" type="presParOf" srcId="{F1F5B9DE-D7E8-4CED-A128-5A021E884739}" destId="{989AB14A-AE7F-4310-88C7-1AC87B5B88B8}" srcOrd="2" destOrd="0" presId="urn:microsoft.com/office/officeart/2005/8/layout/list1"/>
    <dgm:cxn modelId="{A8115707-2217-4D4F-8D83-AC5E63AD812C}" type="presParOf" srcId="{F1F5B9DE-D7E8-4CED-A128-5A021E884739}" destId="{430B0AEB-610A-4696-8868-3834511C9482}" srcOrd="3" destOrd="0" presId="urn:microsoft.com/office/officeart/2005/8/layout/list1"/>
    <dgm:cxn modelId="{58D9BF29-BAC6-4009-B555-027FA9BE9603}" type="presParOf" srcId="{F1F5B9DE-D7E8-4CED-A128-5A021E884739}" destId="{9472A2BB-1DAB-4EF2-B967-E31A58E781F2}" srcOrd="4" destOrd="0" presId="urn:microsoft.com/office/officeart/2005/8/layout/list1"/>
    <dgm:cxn modelId="{8B230E91-9D43-4A41-BCB9-F2BFCB36470A}" type="presParOf" srcId="{9472A2BB-1DAB-4EF2-B967-E31A58E781F2}" destId="{0A990A6B-C2A6-4BA7-9B86-EE61F29DBA37}" srcOrd="0" destOrd="0" presId="urn:microsoft.com/office/officeart/2005/8/layout/list1"/>
    <dgm:cxn modelId="{D0386D30-4389-426A-BAC2-FE597F55EB8E}" type="presParOf" srcId="{9472A2BB-1DAB-4EF2-B967-E31A58E781F2}" destId="{A46A8810-ED23-435D-9CCC-1EB43E1285AE}" srcOrd="1" destOrd="0" presId="urn:microsoft.com/office/officeart/2005/8/layout/list1"/>
    <dgm:cxn modelId="{5B75A49F-71F0-49F3-B01B-F066AB4D75BB}" type="presParOf" srcId="{F1F5B9DE-D7E8-4CED-A128-5A021E884739}" destId="{B3F1D053-27AE-4B82-BEEE-B0826083BB3F}" srcOrd="5" destOrd="0" presId="urn:microsoft.com/office/officeart/2005/8/layout/list1"/>
    <dgm:cxn modelId="{359A5590-EABC-4C4A-A112-4976DF25C26A}" type="presParOf" srcId="{F1F5B9DE-D7E8-4CED-A128-5A021E884739}" destId="{549DC0DD-AC5E-4BCE-A016-D2FD666FC8B0}" srcOrd="6" destOrd="0" presId="urn:microsoft.com/office/officeart/2005/8/layout/list1"/>
    <dgm:cxn modelId="{47C2610C-B62A-4C5C-81B6-8CFB3153E0DA}" type="presParOf" srcId="{F1F5B9DE-D7E8-4CED-A128-5A021E884739}" destId="{D544357C-26BE-476D-B385-304A553EA9BC}" srcOrd="7" destOrd="0" presId="urn:microsoft.com/office/officeart/2005/8/layout/list1"/>
    <dgm:cxn modelId="{DD628514-0805-47EC-B394-987A7CDDDD69}" type="presParOf" srcId="{F1F5B9DE-D7E8-4CED-A128-5A021E884739}" destId="{4072D078-AF9B-41DB-9429-7D36A7386ADE}" srcOrd="8" destOrd="0" presId="urn:microsoft.com/office/officeart/2005/8/layout/list1"/>
    <dgm:cxn modelId="{28E88BE7-5A10-4E97-AE87-86B60D646EC2}" type="presParOf" srcId="{4072D078-AF9B-41DB-9429-7D36A7386ADE}" destId="{A603A726-C446-4B8C-956A-49752F3A993B}" srcOrd="0" destOrd="0" presId="urn:microsoft.com/office/officeart/2005/8/layout/list1"/>
    <dgm:cxn modelId="{3D514076-B19D-422A-AF77-5CF0B9257411}" type="presParOf" srcId="{4072D078-AF9B-41DB-9429-7D36A7386ADE}" destId="{2B56E870-5E91-4350-ADAA-CE272025BD42}" srcOrd="1" destOrd="0" presId="urn:microsoft.com/office/officeart/2005/8/layout/list1"/>
    <dgm:cxn modelId="{8CEA909C-9A33-44F9-8205-5E4A948E253D}" type="presParOf" srcId="{F1F5B9DE-D7E8-4CED-A128-5A021E884739}" destId="{4BDCFD80-CDF3-423B-8861-DB8D8DFBB222}" srcOrd="9" destOrd="0" presId="urn:microsoft.com/office/officeart/2005/8/layout/list1"/>
    <dgm:cxn modelId="{BACB31AD-53CD-4069-BB3D-B5C96D0EDFF9}" type="presParOf" srcId="{F1F5B9DE-D7E8-4CED-A128-5A021E884739}" destId="{E8588891-32EF-4858-B635-40E4DA6B87C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B24109A-BC42-414A-94DD-0175BA7B00C0}" type="doc">
      <dgm:prSet loTypeId="urn:microsoft.com/office/officeart/2005/8/layout/vList6" loCatId="process" qsTypeId="urn:microsoft.com/office/officeart/2005/8/quickstyle/simple4" qsCatId="simple" csTypeId="urn:microsoft.com/office/officeart/2005/8/colors/colorful4" csCatId="colorful" phldr="1"/>
      <dgm:spPr/>
    </dgm:pt>
    <dgm:pt modelId="{A2FB3D2A-29BF-485B-92E1-9853F9311E62}">
      <dgm:prSet phldrT="[Text]"/>
      <dgm:spPr/>
      <dgm:t>
        <a:bodyPr/>
        <a:lstStyle/>
        <a:p>
          <a:r>
            <a:rPr lang="ru-RU" dirty="0" smtClean="0"/>
            <a:t>Какие строковые выражения нужно проверить?</a:t>
          </a:r>
          <a:endParaRPr lang="en-GB" dirty="0"/>
        </a:p>
      </dgm:t>
    </dgm:pt>
    <dgm:pt modelId="{051BE31F-4AA7-4493-BF33-2864F4BD39A4}" type="parTrans" cxnId="{DA5463DC-5E54-4D2C-A5E5-5D16602FEB6F}">
      <dgm:prSet/>
      <dgm:spPr/>
      <dgm:t>
        <a:bodyPr/>
        <a:lstStyle/>
        <a:p>
          <a:endParaRPr lang="en-GB"/>
        </a:p>
      </dgm:t>
    </dgm:pt>
    <dgm:pt modelId="{221782AF-6197-4151-AFE9-3D0EA149B73E}" type="sibTrans" cxnId="{DA5463DC-5E54-4D2C-A5E5-5D16602FEB6F}">
      <dgm:prSet/>
      <dgm:spPr/>
      <dgm:t>
        <a:bodyPr/>
        <a:lstStyle/>
        <a:p>
          <a:endParaRPr lang="en-GB"/>
        </a:p>
      </dgm:t>
    </dgm:pt>
    <dgm:pt modelId="{6973103A-C0CB-4CA1-B532-0516732103E7}">
      <dgm:prSet phldrT="[Text]"/>
      <dgm:spPr/>
      <dgm:t>
        <a:bodyPr/>
        <a:lstStyle/>
        <a:p>
          <a:r>
            <a:rPr lang="ru-RU" dirty="0" smtClean="0"/>
            <a:t>Каковы возможные значения данного выражения?</a:t>
          </a:r>
          <a:endParaRPr lang="en-GB" dirty="0"/>
        </a:p>
      </dgm:t>
    </dgm:pt>
    <dgm:pt modelId="{1D4D0C16-57A0-44C0-86C8-5247A26BE72B}" type="parTrans" cxnId="{4E0DB22B-466A-4278-ACBF-BE2ED24A8908}">
      <dgm:prSet/>
      <dgm:spPr/>
      <dgm:t>
        <a:bodyPr/>
        <a:lstStyle/>
        <a:p>
          <a:endParaRPr lang="en-GB"/>
        </a:p>
      </dgm:t>
    </dgm:pt>
    <dgm:pt modelId="{AB1B0C0F-00D1-4941-9B80-72DA7A2F9FB8}" type="sibTrans" cxnId="{4E0DB22B-466A-4278-ACBF-BE2ED24A8908}">
      <dgm:prSet/>
      <dgm:spPr/>
      <dgm:t>
        <a:bodyPr/>
        <a:lstStyle/>
        <a:p>
          <a:endParaRPr lang="en-GB"/>
        </a:p>
      </dgm:t>
    </dgm:pt>
    <dgm:pt modelId="{A1C8560D-83FA-46C4-9734-E4F32FC32974}">
      <dgm:prSet phldrT="[Text]"/>
      <dgm:spPr/>
      <dgm:t>
        <a:bodyPr/>
        <a:lstStyle/>
        <a:p>
          <a:r>
            <a:rPr lang="ru-RU" dirty="0" smtClean="0"/>
            <a:t>Удовлетворяют ли эти значения требованиям синтаксиса встроенного языка?</a:t>
          </a:r>
          <a:endParaRPr lang="en-GB" dirty="0"/>
        </a:p>
      </dgm:t>
    </dgm:pt>
    <dgm:pt modelId="{762B8EEB-DE64-460F-8614-62F0895335BC}" type="parTrans" cxnId="{5A6997F6-9E6B-4EF6-9E68-8F3FE7F688CF}">
      <dgm:prSet/>
      <dgm:spPr/>
      <dgm:t>
        <a:bodyPr/>
        <a:lstStyle/>
        <a:p>
          <a:endParaRPr lang="en-GB"/>
        </a:p>
      </dgm:t>
    </dgm:pt>
    <dgm:pt modelId="{07098F2E-A0CA-49C2-8D90-8527EC161AC4}" type="sibTrans" cxnId="{5A6997F6-9E6B-4EF6-9E68-8F3FE7F688CF}">
      <dgm:prSet/>
      <dgm:spPr/>
      <dgm:t>
        <a:bodyPr/>
        <a:lstStyle/>
        <a:p>
          <a:endParaRPr lang="en-GB"/>
        </a:p>
      </dgm:t>
    </dgm:pt>
    <dgm:pt modelId="{BBD0199D-F799-48C5-A49F-CC1F57A23A56}">
      <dgm:prSet custT="1"/>
      <dgm:spPr/>
      <dgm:t>
        <a:bodyPr/>
        <a:lstStyle/>
        <a:p>
          <a:pPr marL="360000"/>
          <a:r>
            <a:rPr lang="en-GB" sz="1600" dirty="0" err="1" smtClean="0">
              <a:solidFill>
                <a:srgbClr val="000000"/>
              </a:solidFill>
              <a:latin typeface="Courier New"/>
            </a:rPr>
            <a:t>prepareStatement</a:t>
          </a:r>
          <a:r>
            <a:rPr lang="en-GB" sz="1600" dirty="0" smtClean="0">
              <a:solidFill>
                <a:srgbClr val="000000"/>
              </a:solidFill>
              <a:latin typeface="Courier New"/>
            </a:rPr>
            <a:t>(</a:t>
          </a:r>
          <a:r>
            <a:rPr lang="en-GB" sz="1600" b="1" dirty="0" err="1" smtClean="0">
              <a:solidFill>
                <a:srgbClr val="000000"/>
              </a:solidFill>
              <a:latin typeface="Courier New"/>
            </a:rPr>
            <a:t>sql</a:t>
          </a:r>
          <a:r>
            <a:rPr lang="en-GB" sz="1600" dirty="0" smtClean="0">
              <a:solidFill>
                <a:srgbClr val="000000"/>
              </a:solidFill>
              <a:latin typeface="Courier New"/>
            </a:rPr>
            <a:t>)</a:t>
          </a:r>
          <a:endParaRPr lang="en-GB" sz="1600" dirty="0"/>
        </a:p>
      </dgm:t>
    </dgm:pt>
    <dgm:pt modelId="{F6B62922-F140-4233-ADA4-8C1AEA9756BA}" type="parTrans" cxnId="{108DEBD7-37FF-4A5C-851A-9B54E3019CE4}">
      <dgm:prSet/>
      <dgm:spPr/>
      <dgm:t>
        <a:bodyPr/>
        <a:lstStyle/>
        <a:p>
          <a:endParaRPr lang="en-GB"/>
        </a:p>
      </dgm:t>
    </dgm:pt>
    <dgm:pt modelId="{2A9B7406-CCE4-4C93-B06F-5A10A3CE2284}" type="sibTrans" cxnId="{108DEBD7-37FF-4A5C-851A-9B54E3019CE4}">
      <dgm:prSet/>
      <dgm:spPr/>
      <dgm:t>
        <a:bodyPr/>
        <a:lstStyle/>
        <a:p>
          <a:endParaRPr lang="en-GB"/>
        </a:p>
      </dgm:t>
    </dgm:pt>
    <dgm:pt modelId="{AEA24AD6-3F73-42FC-BDC3-8CC8F74A05B6}">
      <dgm:prSet custT="1"/>
      <dgm:spPr/>
      <dgm:t>
        <a:bodyPr/>
        <a:lstStyle/>
        <a:p>
          <a:pPr marL="360000"/>
          <a:r>
            <a:rPr lang="en-GB" sz="1600" dirty="0" err="1" smtClean="0">
              <a:solidFill>
                <a:srgbClr val="000000"/>
              </a:solidFill>
              <a:latin typeface="Courier New"/>
            </a:rPr>
            <a:t>prepareCall</a:t>
          </a:r>
          <a:r>
            <a:rPr lang="en-GB" sz="1600" dirty="0" smtClean="0">
              <a:solidFill>
                <a:srgbClr val="000000"/>
              </a:solidFill>
              <a:latin typeface="Courier New"/>
            </a:rPr>
            <a:t>(</a:t>
          </a:r>
          <a:r>
            <a:rPr lang="en-GB" sz="1600" b="1" dirty="0" err="1" smtClean="0">
              <a:solidFill>
                <a:srgbClr val="000000"/>
              </a:solidFill>
              <a:latin typeface="Courier New"/>
            </a:rPr>
            <a:t>sql</a:t>
          </a:r>
          <a:r>
            <a:rPr lang="en-GB" sz="1600" dirty="0" smtClean="0">
              <a:solidFill>
                <a:srgbClr val="000000"/>
              </a:solidFill>
              <a:latin typeface="Courier New"/>
            </a:rPr>
            <a:t>)</a:t>
          </a:r>
          <a:endParaRPr lang="en-GB" sz="1600" dirty="0"/>
        </a:p>
      </dgm:t>
    </dgm:pt>
    <dgm:pt modelId="{917C3A80-0DB3-43A5-9B60-15429FF0947B}" type="parTrans" cxnId="{F60148C2-C008-4FF9-9DF2-DBFDC8D0D133}">
      <dgm:prSet/>
      <dgm:spPr/>
      <dgm:t>
        <a:bodyPr/>
        <a:lstStyle/>
        <a:p>
          <a:endParaRPr lang="en-GB"/>
        </a:p>
      </dgm:t>
    </dgm:pt>
    <dgm:pt modelId="{70F4FB32-2240-49A2-869D-2994FCB6F14E}" type="sibTrans" cxnId="{F60148C2-C008-4FF9-9DF2-DBFDC8D0D133}">
      <dgm:prSet/>
      <dgm:spPr/>
      <dgm:t>
        <a:bodyPr/>
        <a:lstStyle/>
        <a:p>
          <a:endParaRPr lang="en-GB"/>
        </a:p>
      </dgm:t>
    </dgm:pt>
    <dgm:pt modelId="{AAB2F171-437C-4739-94E0-413A5E3FCE4C}">
      <dgm:prSet custT="1"/>
      <dgm:spPr/>
      <dgm:t>
        <a:bodyPr/>
        <a:lstStyle/>
        <a:p>
          <a:pPr marL="360000"/>
          <a:r>
            <a:rPr lang="en-GB" sz="1600" dirty="0" err="1" smtClean="0">
              <a:solidFill>
                <a:srgbClr val="000000"/>
              </a:solidFill>
              <a:latin typeface="Courier New"/>
            </a:rPr>
            <a:t>executeQuery</a:t>
          </a:r>
          <a:r>
            <a:rPr lang="en-GB" sz="1600" dirty="0" smtClean="0">
              <a:solidFill>
                <a:srgbClr val="000000"/>
              </a:solidFill>
              <a:latin typeface="Courier New"/>
            </a:rPr>
            <a:t>(</a:t>
          </a:r>
          <a:r>
            <a:rPr lang="en-GB" sz="1600" b="1" dirty="0" err="1" smtClean="0">
              <a:solidFill>
                <a:srgbClr val="000000"/>
              </a:solidFill>
              <a:latin typeface="Courier New"/>
            </a:rPr>
            <a:t>sql</a:t>
          </a:r>
          <a:r>
            <a:rPr lang="en-GB" sz="1600" dirty="0" smtClean="0">
              <a:solidFill>
                <a:srgbClr val="000000"/>
              </a:solidFill>
              <a:latin typeface="Courier New"/>
            </a:rPr>
            <a:t>)</a:t>
          </a:r>
          <a:endParaRPr lang="en-GB" sz="1600" dirty="0"/>
        </a:p>
      </dgm:t>
    </dgm:pt>
    <dgm:pt modelId="{9EF6FDBF-A801-4987-994F-66AF1868C748}" type="parTrans" cxnId="{B75278FB-37D8-4FAE-B356-7C246BE427DB}">
      <dgm:prSet/>
      <dgm:spPr/>
      <dgm:t>
        <a:bodyPr/>
        <a:lstStyle/>
        <a:p>
          <a:endParaRPr lang="en-GB"/>
        </a:p>
      </dgm:t>
    </dgm:pt>
    <dgm:pt modelId="{7A9AA4CE-CEFB-4329-8E09-BFB0D80E002C}" type="sibTrans" cxnId="{B75278FB-37D8-4FAE-B356-7C246BE427DB}">
      <dgm:prSet/>
      <dgm:spPr/>
      <dgm:t>
        <a:bodyPr/>
        <a:lstStyle/>
        <a:p>
          <a:endParaRPr lang="en-GB"/>
        </a:p>
      </dgm:t>
    </dgm:pt>
    <dgm:pt modelId="{11008DDF-0D04-4F8B-99F4-5572CD57DC45}">
      <dgm:prSet custT="1"/>
      <dgm:spPr/>
      <dgm:t>
        <a:bodyPr/>
        <a:lstStyle/>
        <a:p>
          <a:pPr marL="360000"/>
          <a:r>
            <a:rPr lang="en-GB" sz="1600" dirty="0" err="1" smtClean="0">
              <a:solidFill>
                <a:srgbClr val="000000"/>
              </a:solidFill>
              <a:latin typeface="Courier New"/>
            </a:rPr>
            <a:t>executeUpdate</a:t>
          </a:r>
          <a:r>
            <a:rPr lang="en-GB" sz="1600" dirty="0" smtClean="0">
              <a:solidFill>
                <a:srgbClr val="000000"/>
              </a:solidFill>
              <a:latin typeface="Courier New"/>
            </a:rPr>
            <a:t>(</a:t>
          </a:r>
          <a:r>
            <a:rPr lang="en-GB" sz="1600" b="1" dirty="0" err="1" smtClean="0">
              <a:solidFill>
                <a:srgbClr val="000000"/>
              </a:solidFill>
              <a:latin typeface="Courier New"/>
            </a:rPr>
            <a:t>sql</a:t>
          </a:r>
          <a:r>
            <a:rPr lang="en-GB" sz="1600" dirty="0" smtClean="0">
              <a:solidFill>
                <a:srgbClr val="000000"/>
              </a:solidFill>
              <a:latin typeface="Courier New"/>
            </a:rPr>
            <a:t>)</a:t>
          </a:r>
          <a:endParaRPr lang="en-GB" sz="1600" dirty="0"/>
        </a:p>
      </dgm:t>
    </dgm:pt>
    <dgm:pt modelId="{0C2AA907-222E-49DE-B18E-EB19E48EFD07}" type="parTrans" cxnId="{3D5D0F7D-CE6A-47CC-9309-88D00B1D8585}">
      <dgm:prSet/>
      <dgm:spPr/>
      <dgm:t>
        <a:bodyPr/>
        <a:lstStyle/>
        <a:p>
          <a:endParaRPr lang="en-GB"/>
        </a:p>
      </dgm:t>
    </dgm:pt>
    <dgm:pt modelId="{86FCDA61-FD6E-4C78-8474-45572C0D8B1F}" type="sibTrans" cxnId="{3D5D0F7D-CE6A-47CC-9309-88D00B1D8585}">
      <dgm:prSet/>
      <dgm:spPr/>
      <dgm:t>
        <a:bodyPr/>
        <a:lstStyle/>
        <a:p>
          <a:endParaRPr lang="en-GB"/>
        </a:p>
      </dgm:t>
    </dgm:pt>
    <dgm:pt modelId="{55083966-9785-4AE4-8A58-558A9C0702AB}">
      <dgm:prSet custT="1"/>
      <dgm:spPr/>
      <dgm:t>
        <a:bodyPr/>
        <a:lstStyle/>
        <a:p>
          <a:pPr marL="360000">
            <a:spcBef>
              <a:spcPts val="1800"/>
            </a:spcBef>
          </a:pPr>
          <a:r>
            <a:rPr lang="ru-RU" sz="1600" dirty="0" smtClean="0"/>
            <a:t> Задача </a:t>
          </a:r>
          <a:r>
            <a:rPr lang="ru-RU" sz="1600" b="1" dirty="0" smtClean="0"/>
            <a:t>алгоритмически неразрешима </a:t>
          </a:r>
          <a:r>
            <a:rPr lang="ru-RU" sz="1600" dirty="0" smtClean="0"/>
            <a:t>в  </a:t>
          </a:r>
          <a:br>
            <a:rPr lang="ru-RU" sz="1600" dirty="0" smtClean="0"/>
          </a:br>
          <a:r>
            <a:rPr lang="ru-RU" sz="1600" dirty="0" smtClean="0"/>
            <a:t> общем случае</a:t>
          </a:r>
          <a:endParaRPr lang="en-GB" sz="1600" dirty="0"/>
        </a:p>
      </dgm:t>
    </dgm:pt>
    <dgm:pt modelId="{375C5195-D1F8-44F5-907F-18F5FA360508}" type="parTrans" cxnId="{CED1AD9C-2DE1-4665-93AA-8F4A870F10B7}">
      <dgm:prSet/>
      <dgm:spPr/>
      <dgm:t>
        <a:bodyPr/>
        <a:lstStyle/>
        <a:p>
          <a:endParaRPr lang="en-GB"/>
        </a:p>
      </dgm:t>
    </dgm:pt>
    <dgm:pt modelId="{71F43501-FDA4-4F14-9A84-9F23A433049C}" type="sibTrans" cxnId="{CED1AD9C-2DE1-4665-93AA-8F4A870F10B7}">
      <dgm:prSet/>
      <dgm:spPr/>
      <dgm:t>
        <a:bodyPr/>
        <a:lstStyle/>
        <a:p>
          <a:endParaRPr lang="en-GB"/>
        </a:p>
      </dgm:t>
    </dgm:pt>
    <dgm:pt modelId="{E6F96C8D-1BB5-4419-97FC-808FD4E71B2D}">
      <dgm:prSet custT="1"/>
      <dgm:spPr/>
      <dgm:t>
        <a:bodyPr/>
        <a:lstStyle/>
        <a:p>
          <a:pPr marL="360000">
            <a:spcBef>
              <a:spcPts val="1800"/>
            </a:spcBef>
          </a:pPr>
          <a:r>
            <a:rPr lang="ru-RU" sz="1600" dirty="0" smtClean="0"/>
            <a:t> Как представить результат?</a:t>
          </a:r>
          <a:endParaRPr lang="en-GB" sz="1600" dirty="0"/>
        </a:p>
      </dgm:t>
    </dgm:pt>
    <dgm:pt modelId="{5CBB5C6F-766B-406F-9E45-C6880414A5C1}" type="parTrans" cxnId="{81FA6A4A-922F-41E5-9FDA-162800CBB8D5}">
      <dgm:prSet/>
      <dgm:spPr/>
      <dgm:t>
        <a:bodyPr/>
        <a:lstStyle/>
        <a:p>
          <a:endParaRPr lang="en-GB"/>
        </a:p>
      </dgm:t>
    </dgm:pt>
    <dgm:pt modelId="{53FD0A48-F4BB-485D-8BA7-05F98AD939BA}" type="sibTrans" cxnId="{81FA6A4A-922F-41E5-9FDA-162800CBB8D5}">
      <dgm:prSet/>
      <dgm:spPr/>
      <dgm:t>
        <a:bodyPr/>
        <a:lstStyle/>
        <a:p>
          <a:endParaRPr lang="en-GB"/>
        </a:p>
      </dgm:t>
    </dgm:pt>
    <dgm:pt modelId="{05E4FA2A-760D-4DA9-BB76-C49295A9442D}">
      <dgm:prSet custT="1"/>
      <dgm:spPr/>
      <dgm:t>
        <a:bodyPr/>
        <a:lstStyle/>
        <a:p>
          <a:pPr marL="720000">
            <a:spcBef>
              <a:spcPts val="1800"/>
            </a:spcBef>
          </a:pPr>
          <a:r>
            <a:rPr lang="ru-RU" sz="1600" dirty="0" smtClean="0"/>
            <a:t>Множества бывают </a:t>
          </a:r>
          <a:r>
            <a:rPr lang="ru-RU" sz="1600" b="1" dirty="0" smtClean="0"/>
            <a:t>бесконечными</a:t>
          </a:r>
          <a:endParaRPr lang="en-GB" sz="1600" b="1" dirty="0"/>
        </a:p>
      </dgm:t>
    </dgm:pt>
    <dgm:pt modelId="{16010A22-BCE4-4E6C-816B-A20D61A40215}" type="parTrans" cxnId="{4871D9EC-BCC2-4C7B-A937-866149BC13D2}">
      <dgm:prSet/>
      <dgm:spPr/>
      <dgm:t>
        <a:bodyPr/>
        <a:lstStyle/>
        <a:p>
          <a:endParaRPr lang="en-GB"/>
        </a:p>
      </dgm:t>
    </dgm:pt>
    <dgm:pt modelId="{ED4A91DF-823A-4058-8B53-BAAA332279AF}" type="sibTrans" cxnId="{4871D9EC-BCC2-4C7B-A937-866149BC13D2}">
      <dgm:prSet/>
      <dgm:spPr/>
      <dgm:t>
        <a:bodyPr/>
        <a:lstStyle/>
        <a:p>
          <a:endParaRPr lang="en-GB"/>
        </a:p>
      </dgm:t>
    </dgm:pt>
    <dgm:pt modelId="{3A822914-51EE-496A-B87B-1B37200FC699}">
      <dgm:prSet custT="1"/>
      <dgm:spPr/>
      <dgm:t>
        <a:bodyPr/>
        <a:lstStyle/>
        <a:p>
          <a:pPr marL="360000"/>
          <a:r>
            <a:rPr lang="en-US" sz="1600" b="1" dirty="0" smtClean="0"/>
            <a:t>CF ⊆ CF </a:t>
          </a:r>
          <a:r>
            <a:rPr lang="en-US" sz="1600" dirty="0" smtClean="0"/>
            <a:t>– </a:t>
          </a:r>
          <a:r>
            <a:rPr lang="ru-RU" sz="1600" dirty="0" smtClean="0"/>
            <a:t>неразрешима</a:t>
          </a:r>
          <a:endParaRPr lang="en-GB" sz="1600" dirty="0"/>
        </a:p>
      </dgm:t>
    </dgm:pt>
    <dgm:pt modelId="{2465B8D8-12B7-4CED-B2F9-B45D7292179E}" type="parTrans" cxnId="{42C519E7-046A-40A4-ABCC-C4A095564548}">
      <dgm:prSet/>
      <dgm:spPr/>
      <dgm:t>
        <a:bodyPr/>
        <a:lstStyle/>
        <a:p>
          <a:endParaRPr lang="en-GB"/>
        </a:p>
      </dgm:t>
    </dgm:pt>
    <dgm:pt modelId="{AC423F90-D632-465C-8309-B285E6539E06}" type="sibTrans" cxnId="{42C519E7-046A-40A4-ABCC-C4A095564548}">
      <dgm:prSet/>
      <dgm:spPr/>
      <dgm:t>
        <a:bodyPr/>
        <a:lstStyle/>
        <a:p>
          <a:endParaRPr lang="en-GB"/>
        </a:p>
      </dgm:t>
    </dgm:pt>
    <dgm:pt modelId="{11748B1D-F9DF-4D1B-B9B3-55B3D2ED905B}">
      <dgm:prSet custT="1"/>
      <dgm:spPr/>
      <dgm:t>
        <a:bodyPr/>
        <a:lstStyle/>
        <a:p>
          <a:pPr marL="360000"/>
          <a:r>
            <a:rPr lang="en-US" sz="1600" b="1" dirty="0" smtClean="0"/>
            <a:t>REG⊆ REG</a:t>
          </a:r>
          <a:r>
            <a:rPr lang="ru-RU" sz="1600" b="1" dirty="0" smtClean="0"/>
            <a:t> </a:t>
          </a:r>
          <a:r>
            <a:rPr lang="en-US" sz="1600" dirty="0" smtClean="0"/>
            <a:t>– </a:t>
          </a:r>
          <a:r>
            <a:rPr lang="ru-RU" sz="1600" dirty="0" smtClean="0"/>
            <a:t>разрешима</a:t>
          </a:r>
          <a:endParaRPr lang="en-GB" sz="1600" dirty="0"/>
        </a:p>
      </dgm:t>
    </dgm:pt>
    <dgm:pt modelId="{42F17790-F451-4254-BACF-FA5DCFD3C23A}" type="parTrans" cxnId="{A79DA5A3-A7AF-4762-A934-86C81BDFD14C}">
      <dgm:prSet/>
      <dgm:spPr/>
      <dgm:t>
        <a:bodyPr/>
        <a:lstStyle/>
        <a:p>
          <a:endParaRPr lang="en-GB"/>
        </a:p>
      </dgm:t>
    </dgm:pt>
    <dgm:pt modelId="{8ACA553F-F0CB-4D9A-ABFE-7B1D500E5ABE}" type="sibTrans" cxnId="{A79DA5A3-A7AF-4762-A934-86C81BDFD14C}">
      <dgm:prSet/>
      <dgm:spPr/>
      <dgm:t>
        <a:bodyPr/>
        <a:lstStyle/>
        <a:p>
          <a:endParaRPr lang="en-GB"/>
        </a:p>
      </dgm:t>
    </dgm:pt>
    <dgm:pt modelId="{5E19C3DC-7C96-430B-8421-66828B75C9E6}">
      <dgm:prSet custT="1"/>
      <dgm:spPr/>
      <dgm:t>
        <a:bodyPr/>
        <a:lstStyle/>
        <a:p>
          <a:pPr marL="360000"/>
          <a:r>
            <a:rPr lang="en-US" sz="1600" b="1" dirty="0" smtClean="0"/>
            <a:t>REG⊆ CF</a:t>
          </a:r>
          <a:r>
            <a:rPr lang="ru-RU" sz="1600" b="1" dirty="0" smtClean="0"/>
            <a:t> </a:t>
          </a:r>
          <a:r>
            <a:rPr lang="en-US" sz="1600" dirty="0" smtClean="0"/>
            <a:t>– </a:t>
          </a:r>
          <a:r>
            <a:rPr lang="ru-RU" sz="1600" dirty="0" smtClean="0"/>
            <a:t>неразрешима</a:t>
          </a:r>
          <a:endParaRPr lang="en-GB" sz="1600" dirty="0"/>
        </a:p>
      </dgm:t>
    </dgm:pt>
    <dgm:pt modelId="{FEEF429E-DE36-46AE-8307-D74FE9AE0CE1}" type="parTrans" cxnId="{BC870B93-D5FC-4769-A23A-6616ADB2F001}">
      <dgm:prSet/>
      <dgm:spPr/>
      <dgm:t>
        <a:bodyPr/>
        <a:lstStyle/>
        <a:p>
          <a:endParaRPr lang="en-GB"/>
        </a:p>
      </dgm:t>
    </dgm:pt>
    <dgm:pt modelId="{1ECFF98B-FB1D-4F16-8F2B-2112C8373DD7}" type="sibTrans" cxnId="{BC870B93-D5FC-4769-A23A-6616ADB2F001}">
      <dgm:prSet/>
      <dgm:spPr/>
      <dgm:t>
        <a:bodyPr/>
        <a:lstStyle/>
        <a:p>
          <a:endParaRPr lang="en-GB"/>
        </a:p>
      </dgm:t>
    </dgm:pt>
    <dgm:pt modelId="{1099097C-023B-43BE-90A7-EC142648FF35}">
      <dgm:prSet custT="1"/>
      <dgm:spPr/>
      <dgm:t>
        <a:bodyPr/>
        <a:lstStyle/>
        <a:p>
          <a:pPr marL="720000"/>
          <a:r>
            <a:rPr lang="ru-RU" sz="1600" dirty="0" smtClean="0"/>
            <a:t>но </a:t>
          </a:r>
          <a:r>
            <a:rPr lang="en-US" sz="1600" dirty="0" smtClean="0"/>
            <a:t>SQL – </a:t>
          </a:r>
          <a:r>
            <a:rPr lang="ru-RU" sz="1600" dirty="0" smtClean="0"/>
            <a:t>не регулярный</a:t>
          </a:r>
          <a:endParaRPr lang="en-GB" sz="1600" dirty="0"/>
        </a:p>
      </dgm:t>
    </dgm:pt>
    <dgm:pt modelId="{70AACA83-69E0-425D-8C71-AC4EC7A2660C}" type="parTrans" cxnId="{42D8BD50-2CA6-4BD7-9002-F45034627AFD}">
      <dgm:prSet/>
      <dgm:spPr/>
      <dgm:t>
        <a:bodyPr/>
        <a:lstStyle/>
        <a:p>
          <a:endParaRPr lang="en-GB"/>
        </a:p>
      </dgm:t>
    </dgm:pt>
    <dgm:pt modelId="{3145822E-0D93-4ED1-AE4C-F33501E8448C}" type="sibTrans" cxnId="{42D8BD50-2CA6-4BD7-9002-F45034627AFD}">
      <dgm:prSet/>
      <dgm:spPr/>
      <dgm:t>
        <a:bodyPr/>
        <a:lstStyle/>
        <a:p>
          <a:endParaRPr lang="en-GB"/>
        </a:p>
      </dgm:t>
    </dgm:pt>
    <dgm:pt modelId="{8BD047C9-7D7D-46AE-9D17-C2B504B05A97}">
      <dgm:prSet custT="1"/>
      <dgm:spPr/>
      <dgm:t>
        <a:bodyPr/>
        <a:lstStyle/>
        <a:p>
          <a:pPr marL="360000">
            <a:spcBef>
              <a:spcPts val="1800"/>
            </a:spcBef>
          </a:pPr>
          <a:endParaRPr lang="en-GB" sz="500" dirty="0"/>
        </a:p>
      </dgm:t>
    </dgm:pt>
    <dgm:pt modelId="{3F2203E0-9CC7-43FB-904F-99899F4440BB}" type="parTrans" cxnId="{6830E962-59A3-4202-846D-6A9616C5BF88}">
      <dgm:prSet/>
      <dgm:spPr/>
      <dgm:t>
        <a:bodyPr/>
        <a:lstStyle/>
        <a:p>
          <a:endParaRPr lang="en-GB"/>
        </a:p>
      </dgm:t>
    </dgm:pt>
    <dgm:pt modelId="{A8C7A2A6-3683-4805-A2BB-51BC458EC4B8}" type="sibTrans" cxnId="{6830E962-59A3-4202-846D-6A9616C5BF88}">
      <dgm:prSet/>
      <dgm:spPr/>
      <dgm:t>
        <a:bodyPr/>
        <a:lstStyle/>
        <a:p>
          <a:endParaRPr lang="en-GB"/>
        </a:p>
      </dgm:t>
    </dgm:pt>
    <dgm:pt modelId="{6C33CEC8-9BFA-4FD9-AEDE-CA785025551A}" type="pres">
      <dgm:prSet presAssocID="{3B24109A-BC42-414A-94DD-0175BA7B00C0}" presName="Name0" presStyleCnt="0">
        <dgm:presLayoutVars>
          <dgm:dir/>
          <dgm:animLvl val="lvl"/>
          <dgm:resizeHandles/>
        </dgm:presLayoutVars>
      </dgm:prSet>
      <dgm:spPr/>
    </dgm:pt>
    <dgm:pt modelId="{2060EAEE-9C19-4B8C-B166-3E2A3715F42C}" type="pres">
      <dgm:prSet presAssocID="{A2FB3D2A-29BF-485B-92E1-9853F9311E62}" presName="linNode" presStyleCnt="0"/>
      <dgm:spPr/>
    </dgm:pt>
    <dgm:pt modelId="{D1A92178-B389-4E1A-8502-5F41CC60D97F}" type="pres">
      <dgm:prSet presAssocID="{A2FB3D2A-29BF-485B-92E1-9853F9311E62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3CFAF0C-545E-49ED-8C97-3CC6DEA19042}" type="pres">
      <dgm:prSet presAssocID="{A2FB3D2A-29BF-485B-92E1-9853F9311E62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9F0B029-FC4A-4F49-9103-2849B24BC5B7}" type="pres">
      <dgm:prSet presAssocID="{221782AF-6197-4151-AFE9-3D0EA149B73E}" presName="spacing" presStyleCnt="0"/>
      <dgm:spPr/>
    </dgm:pt>
    <dgm:pt modelId="{6D49CE99-4F2A-4A06-B645-D05FDE398E33}" type="pres">
      <dgm:prSet presAssocID="{6973103A-C0CB-4CA1-B532-0516732103E7}" presName="linNode" presStyleCnt="0"/>
      <dgm:spPr/>
    </dgm:pt>
    <dgm:pt modelId="{EC263FE1-F46A-45FE-8888-4E77E6F63DD8}" type="pres">
      <dgm:prSet presAssocID="{6973103A-C0CB-4CA1-B532-0516732103E7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260CBD2-6F45-440F-AC14-08BCC87EC741}" type="pres">
      <dgm:prSet presAssocID="{6973103A-C0CB-4CA1-B532-0516732103E7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FAC4869-C5C2-461C-B116-B33915FF20E1}" type="pres">
      <dgm:prSet presAssocID="{AB1B0C0F-00D1-4941-9B80-72DA7A2F9FB8}" presName="spacing" presStyleCnt="0"/>
      <dgm:spPr/>
    </dgm:pt>
    <dgm:pt modelId="{8F7C87AD-64C4-4571-82E1-44D2EDBC4163}" type="pres">
      <dgm:prSet presAssocID="{A1C8560D-83FA-46C4-9734-E4F32FC32974}" presName="linNode" presStyleCnt="0"/>
      <dgm:spPr/>
    </dgm:pt>
    <dgm:pt modelId="{E7B6B63C-1BD9-483A-825F-D5BE504C6021}" type="pres">
      <dgm:prSet presAssocID="{A1C8560D-83FA-46C4-9734-E4F32FC32974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4868A3A-8E5C-4358-AC86-D04D81371D81}" type="pres">
      <dgm:prSet presAssocID="{A1C8560D-83FA-46C4-9734-E4F32FC32974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699D54FB-15A4-4FEE-AB3C-6DEAA622162D}" type="presOf" srcId="{E6F96C8D-1BB5-4419-97FC-808FD4E71B2D}" destId="{8260CBD2-6F45-440F-AC14-08BCC87EC741}" srcOrd="0" destOrd="2" presId="urn:microsoft.com/office/officeart/2005/8/layout/vList6"/>
    <dgm:cxn modelId="{8533445F-0E46-4BEC-9505-51F5D8F8310F}" type="presOf" srcId="{11748B1D-F9DF-4D1B-B9B3-55B3D2ED905B}" destId="{44868A3A-8E5C-4358-AC86-D04D81371D81}" srcOrd="0" destOrd="2" presId="urn:microsoft.com/office/officeart/2005/8/layout/vList6"/>
    <dgm:cxn modelId="{81FA6A4A-922F-41E5-9FDA-162800CBB8D5}" srcId="{6973103A-C0CB-4CA1-B532-0516732103E7}" destId="{E6F96C8D-1BB5-4419-97FC-808FD4E71B2D}" srcOrd="2" destOrd="0" parTransId="{5CBB5C6F-766B-406F-9E45-C6880414A5C1}" sibTransId="{53FD0A48-F4BB-485D-8BA7-05F98AD939BA}"/>
    <dgm:cxn modelId="{E1258F05-818E-4077-B0A6-FECAD4A2E52E}" type="presOf" srcId="{1099097C-023B-43BE-90A7-EC142648FF35}" destId="{44868A3A-8E5C-4358-AC86-D04D81371D81}" srcOrd="0" destOrd="3" presId="urn:microsoft.com/office/officeart/2005/8/layout/vList6"/>
    <dgm:cxn modelId="{806B38C2-4192-4E8B-9567-3E6D95E30440}" type="presOf" srcId="{A1C8560D-83FA-46C4-9734-E4F32FC32974}" destId="{E7B6B63C-1BD9-483A-825F-D5BE504C6021}" srcOrd="0" destOrd="0" presId="urn:microsoft.com/office/officeart/2005/8/layout/vList6"/>
    <dgm:cxn modelId="{8E483186-8F7F-4AC6-A44E-D32DC56F41DF}" type="presOf" srcId="{A2FB3D2A-29BF-485B-92E1-9853F9311E62}" destId="{D1A92178-B389-4E1A-8502-5F41CC60D97F}" srcOrd="0" destOrd="0" presId="urn:microsoft.com/office/officeart/2005/8/layout/vList6"/>
    <dgm:cxn modelId="{06C1173B-89A7-4F12-9FE1-E59F15379E33}" type="presOf" srcId="{3B24109A-BC42-414A-94DD-0175BA7B00C0}" destId="{6C33CEC8-9BFA-4FD9-AEDE-CA785025551A}" srcOrd="0" destOrd="0" presId="urn:microsoft.com/office/officeart/2005/8/layout/vList6"/>
    <dgm:cxn modelId="{B407297D-312A-4936-AD58-E9A3F8A1711A}" type="presOf" srcId="{3A822914-51EE-496A-B87B-1B37200FC699}" destId="{44868A3A-8E5C-4358-AC86-D04D81371D81}" srcOrd="0" destOrd="0" presId="urn:microsoft.com/office/officeart/2005/8/layout/vList6"/>
    <dgm:cxn modelId="{108DEBD7-37FF-4A5C-851A-9B54E3019CE4}" srcId="{A2FB3D2A-29BF-485B-92E1-9853F9311E62}" destId="{BBD0199D-F799-48C5-A49F-CC1F57A23A56}" srcOrd="0" destOrd="0" parTransId="{F6B62922-F140-4233-ADA4-8C1AEA9756BA}" sibTransId="{2A9B7406-CCE4-4C93-B06F-5A10A3CE2284}"/>
    <dgm:cxn modelId="{42C519E7-046A-40A4-ABCC-C4A095564548}" srcId="{A1C8560D-83FA-46C4-9734-E4F32FC32974}" destId="{3A822914-51EE-496A-B87B-1B37200FC699}" srcOrd="0" destOrd="0" parTransId="{2465B8D8-12B7-4CED-B2F9-B45D7292179E}" sibTransId="{AC423F90-D632-465C-8309-B285E6539E06}"/>
    <dgm:cxn modelId="{CE3047BF-102A-4E59-B53F-C9BFE0A6B0F4}" type="presOf" srcId="{6973103A-C0CB-4CA1-B532-0516732103E7}" destId="{EC263FE1-F46A-45FE-8888-4E77E6F63DD8}" srcOrd="0" destOrd="0" presId="urn:microsoft.com/office/officeart/2005/8/layout/vList6"/>
    <dgm:cxn modelId="{01D4FE9A-4139-4A17-82D8-4AF93609D67F}" type="presOf" srcId="{AEA24AD6-3F73-42FC-BDC3-8CC8F74A05B6}" destId="{23CFAF0C-545E-49ED-8C97-3CC6DEA19042}" srcOrd="0" destOrd="1" presId="urn:microsoft.com/office/officeart/2005/8/layout/vList6"/>
    <dgm:cxn modelId="{4E0DB22B-466A-4278-ACBF-BE2ED24A8908}" srcId="{3B24109A-BC42-414A-94DD-0175BA7B00C0}" destId="{6973103A-C0CB-4CA1-B532-0516732103E7}" srcOrd="1" destOrd="0" parTransId="{1D4D0C16-57A0-44C0-86C8-5247A26BE72B}" sibTransId="{AB1B0C0F-00D1-4941-9B80-72DA7A2F9FB8}"/>
    <dgm:cxn modelId="{EE243E0C-807F-40A2-8DF1-03AEC6AC6F24}" type="presOf" srcId="{5E19C3DC-7C96-430B-8421-66828B75C9E6}" destId="{44868A3A-8E5C-4358-AC86-D04D81371D81}" srcOrd="0" destOrd="1" presId="urn:microsoft.com/office/officeart/2005/8/layout/vList6"/>
    <dgm:cxn modelId="{BC870B93-D5FC-4769-A23A-6616ADB2F001}" srcId="{A1C8560D-83FA-46C4-9734-E4F32FC32974}" destId="{5E19C3DC-7C96-430B-8421-66828B75C9E6}" srcOrd="1" destOrd="0" parTransId="{FEEF429E-DE36-46AE-8307-D74FE9AE0CE1}" sibTransId="{1ECFF98B-FB1D-4F16-8F2B-2112C8373DD7}"/>
    <dgm:cxn modelId="{F60148C2-C008-4FF9-9DF2-DBFDC8D0D133}" srcId="{A2FB3D2A-29BF-485B-92E1-9853F9311E62}" destId="{AEA24AD6-3F73-42FC-BDC3-8CC8F74A05B6}" srcOrd="1" destOrd="0" parTransId="{917C3A80-0DB3-43A5-9B60-15429FF0947B}" sibTransId="{70F4FB32-2240-49A2-869D-2994FCB6F14E}"/>
    <dgm:cxn modelId="{3D5D0F7D-CE6A-47CC-9309-88D00B1D8585}" srcId="{A2FB3D2A-29BF-485B-92E1-9853F9311E62}" destId="{11008DDF-0D04-4F8B-99F4-5572CD57DC45}" srcOrd="3" destOrd="0" parTransId="{0C2AA907-222E-49DE-B18E-EB19E48EFD07}" sibTransId="{86FCDA61-FD6E-4C78-8474-45572C0D8B1F}"/>
    <dgm:cxn modelId="{4871D9EC-BCC2-4C7B-A937-866149BC13D2}" srcId="{E6F96C8D-1BB5-4419-97FC-808FD4E71B2D}" destId="{05E4FA2A-760D-4DA9-BB76-C49295A9442D}" srcOrd="0" destOrd="0" parTransId="{16010A22-BCE4-4E6C-816B-A20D61A40215}" sibTransId="{ED4A91DF-823A-4058-8B53-BAAA332279AF}"/>
    <dgm:cxn modelId="{B39CE758-2B9D-49A2-B5AB-1164813B9CFF}" type="presOf" srcId="{11008DDF-0D04-4F8B-99F4-5572CD57DC45}" destId="{23CFAF0C-545E-49ED-8C97-3CC6DEA19042}" srcOrd="0" destOrd="3" presId="urn:microsoft.com/office/officeart/2005/8/layout/vList6"/>
    <dgm:cxn modelId="{6830E962-59A3-4202-846D-6A9616C5BF88}" srcId="{6973103A-C0CB-4CA1-B532-0516732103E7}" destId="{8BD047C9-7D7D-46AE-9D17-C2B504B05A97}" srcOrd="0" destOrd="0" parTransId="{3F2203E0-9CC7-43FB-904F-99899F4440BB}" sibTransId="{A8C7A2A6-3683-4805-A2BB-51BC458EC4B8}"/>
    <dgm:cxn modelId="{CD44F018-2119-4D54-A6EF-1E3D6CE449B8}" type="presOf" srcId="{BBD0199D-F799-48C5-A49F-CC1F57A23A56}" destId="{23CFAF0C-545E-49ED-8C97-3CC6DEA19042}" srcOrd="0" destOrd="0" presId="urn:microsoft.com/office/officeart/2005/8/layout/vList6"/>
    <dgm:cxn modelId="{DAD6E34E-ED56-4566-8F23-372A4F75764F}" type="presOf" srcId="{05E4FA2A-760D-4DA9-BB76-C49295A9442D}" destId="{8260CBD2-6F45-440F-AC14-08BCC87EC741}" srcOrd="0" destOrd="3" presId="urn:microsoft.com/office/officeart/2005/8/layout/vList6"/>
    <dgm:cxn modelId="{A79DA5A3-A7AF-4762-A934-86C81BDFD14C}" srcId="{A1C8560D-83FA-46C4-9734-E4F32FC32974}" destId="{11748B1D-F9DF-4D1B-B9B3-55B3D2ED905B}" srcOrd="2" destOrd="0" parTransId="{42F17790-F451-4254-BACF-FA5DCFD3C23A}" sibTransId="{8ACA553F-F0CB-4D9A-ABFE-7B1D500E5ABE}"/>
    <dgm:cxn modelId="{CED1AD9C-2DE1-4665-93AA-8F4A870F10B7}" srcId="{6973103A-C0CB-4CA1-B532-0516732103E7}" destId="{55083966-9785-4AE4-8A58-558A9C0702AB}" srcOrd="1" destOrd="0" parTransId="{375C5195-D1F8-44F5-907F-18F5FA360508}" sibTransId="{71F43501-FDA4-4F14-9A84-9F23A433049C}"/>
    <dgm:cxn modelId="{57EA5229-1C84-46E0-8BE8-B261BD4DE36E}" type="presOf" srcId="{AAB2F171-437C-4739-94E0-413A5E3FCE4C}" destId="{23CFAF0C-545E-49ED-8C97-3CC6DEA19042}" srcOrd="0" destOrd="2" presId="urn:microsoft.com/office/officeart/2005/8/layout/vList6"/>
    <dgm:cxn modelId="{5A6997F6-9E6B-4EF6-9E68-8F3FE7F688CF}" srcId="{3B24109A-BC42-414A-94DD-0175BA7B00C0}" destId="{A1C8560D-83FA-46C4-9734-E4F32FC32974}" srcOrd="2" destOrd="0" parTransId="{762B8EEB-DE64-460F-8614-62F0895335BC}" sibTransId="{07098F2E-A0CA-49C2-8D90-8527EC161AC4}"/>
    <dgm:cxn modelId="{DA5463DC-5E54-4D2C-A5E5-5D16602FEB6F}" srcId="{3B24109A-BC42-414A-94DD-0175BA7B00C0}" destId="{A2FB3D2A-29BF-485B-92E1-9853F9311E62}" srcOrd="0" destOrd="0" parTransId="{051BE31F-4AA7-4493-BF33-2864F4BD39A4}" sibTransId="{221782AF-6197-4151-AFE9-3D0EA149B73E}"/>
    <dgm:cxn modelId="{B75278FB-37D8-4FAE-B356-7C246BE427DB}" srcId="{A2FB3D2A-29BF-485B-92E1-9853F9311E62}" destId="{AAB2F171-437C-4739-94E0-413A5E3FCE4C}" srcOrd="2" destOrd="0" parTransId="{9EF6FDBF-A801-4987-994F-66AF1868C748}" sibTransId="{7A9AA4CE-CEFB-4329-8E09-BFB0D80E002C}"/>
    <dgm:cxn modelId="{99292BC2-0CF5-4A95-9DED-B8E7CC10908F}" type="presOf" srcId="{55083966-9785-4AE4-8A58-558A9C0702AB}" destId="{8260CBD2-6F45-440F-AC14-08BCC87EC741}" srcOrd="0" destOrd="1" presId="urn:microsoft.com/office/officeart/2005/8/layout/vList6"/>
    <dgm:cxn modelId="{42D8BD50-2CA6-4BD7-9002-F45034627AFD}" srcId="{11748B1D-F9DF-4D1B-B9B3-55B3D2ED905B}" destId="{1099097C-023B-43BE-90A7-EC142648FF35}" srcOrd="0" destOrd="0" parTransId="{70AACA83-69E0-425D-8C71-AC4EC7A2660C}" sibTransId="{3145822E-0D93-4ED1-AE4C-F33501E8448C}"/>
    <dgm:cxn modelId="{4F20946D-E225-4CD0-A823-81467595C319}" type="presOf" srcId="{8BD047C9-7D7D-46AE-9D17-C2B504B05A97}" destId="{8260CBD2-6F45-440F-AC14-08BCC87EC741}" srcOrd="0" destOrd="0" presId="urn:microsoft.com/office/officeart/2005/8/layout/vList6"/>
    <dgm:cxn modelId="{FDE39B10-A841-4845-9667-9A4195A97EC7}" type="presParOf" srcId="{6C33CEC8-9BFA-4FD9-AEDE-CA785025551A}" destId="{2060EAEE-9C19-4B8C-B166-3E2A3715F42C}" srcOrd="0" destOrd="0" presId="urn:microsoft.com/office/officeart/2005/8/layout/vList6"/>
    <dgm:cxn modelId="{4B98E2BB-C61A-4656-A2D9-FF46536B1A2E}" type="presParOf" srcId="{2060EAEE-9C19-4B8C-B166-3E2A3715F42C}" destId="{D1A92178-B389-4E1A-8502-5F41CC60D97F}" srcOrd="0" destOrd="0" presId="urn:microsoft.com/office/officeart/2005/8/layout/vList6"/>
    <dgm:cxn modelId="{EDE875F8-1982-4938-8B8B-553BDC011F5A}" type="presParOf" srcId="{2060EAEE-9C19-4B8C-B166-3E2A3715F42C}" destId="{23CFAF0C-545E-49ED-8C97-3CC6DEA19042}" srcOrd="1" destOrd="0" presId="urn:microsoft.com/office/officeart/2005/8/layout/vList6"/>
    <dgm:cxn modelId="{FC245A98-E88A-49AF-A1EC-4AD514ECEAF9}" type="presParOf" srcId="{6C33CEC8-9BFA-4FD9-AEDE-CA785025551A}" destId="{19F0B029-FC4A-4F49-9103-2849B24BC5B7}" srcOrd="1" destOrd="0" presId="urn:microsoft.com/office/officeart/2005/8/layout/vList6"/>
    <dgm:cxn modelId="{2B261222-CECA-490E-BDE7-15829EF7E96C}" type="presParOf" srcId="{6C33CEC8-9BFA-4FD9-AEDE-CA785025551A}" destId="{6D49CE99-4F2A-4A06-B645-D05FDE398E33}" srcOrd="2" destOrd="0" presId="urn:microsoft.com/office/officeart/2005/8/layout/vList6"/>
    <dgm:cxn modelId="{0B0C0615-B480-45E8-929F-43E17A1E9D6D}" type="presParOf" srcId="{6D49CE99-4F2A-4A06-B645-D05FDE398E33}" destId="{EC263FE1-F46A-45FE-8888-4E77E6F63DD8}" srcOrd="0" destOrd="0" presId="urn:microsoft.com/office/officeart/2005/8/layout/vList6"/>
    <dgm:cxn modelId="{D074E5CB-09DA-4CF5-8E10-8B2FBE04D2A0}" type="presParOf" srcId="{6D49CE99-4F2A-4A06-B645-D05FDE398E33}" destId="{8260CBD2-6F45-440F-AC14-08BCC87EC741}" srcOrd="1" destOrd="0" presId="urn:microsoft.com/office/officeart/2005/8/layout/vList6"/>
    <dgm:cxn modelId="{8E6CBEB5-5ADE-4211-BF77-8AE0E7FFABA8}" type="presParOf" srcId="{6C33CEC8-9BFA-4FD9-AEDE-CA785025551A}" destId="{CFAC4869-C5C2-461C-B116-B33915FF20E1}" srcOrd="3" destOrd="0" presId="urn:microsoft.com/office/officeart/2005/8/layout/vList6"/>
    <dgm:cxn modelId="{B83A388A-27D4-4AE7-9D23-345890AE9F8F}" type="presParOf" srcId="{6C33CEC8-9BFA-4FD9-AEDE-CA785025551A}" destId="{8F7C87AD-64C4-4571-82E1-44D2EDBC4163}" srcOrd="4" destOrd="0" presId="urn:microsoft.com/office/officeart/2005/8/layout/vList6"/>
    <dgm:cxn modelId="{47B41BB0-0BBC-4E7B-A488-DD0963D44FF2}" type="presParOf" srcId="{8F7C87AD-64C4-4571-82E1-44D2EDBC4163}" destId="{E7B6B63C-1BD9-483A-825F-D5BE504C6021}" srcOrd="0" destOrd="0" presId="urn:microsoft.com/office/officeart/2005/8/layout/vList6"/>
    <dgm:cxn modelId="{215B4563-4C17-4A99-BEE1-3F600D6F4DBA}" type="presParOf" srcId="{8F7C87AD-64C4-4571-82E1-44D2EDBC4163}" destId="{44868A3A-8E5C-4358-AC86-D04D81371D81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B24109A-BC42-414A-94DD-0175BA7B00C0}" type="doc">
      <dgm:prSet loTypeId="urn:microsoft.com/office/officeart/2005/8/layout/vList6" loCatId="process" qsTypeId="urn:microsoft.com/office/officeart/2005/8/quickstyle/simple4" qsCatId="simple" csTypeId="urn:microsoft.com/office/officeart/2005/8/colors/colorful4" csCatId="colorful" phldr="1"/>
      <dgm:spPr/>
    </dgm:pt>
    <dgm:pt modelId="{A2FB3D2A-29BF-485B-92E1-9853F9311E62}">
      <dgm:prSet phldrT="[Text]"/>
      <dgm:spPr/>
      <dgm:t>
        <a:bodyPr/>
        <a:lstStyle/>
        <a:p>
          <a:r>
            <a:rPr lang="ru-RU" dirty="0" smtClean="0"/>
            <a:t>Какие строковые выражения нужно проверить?</a:t>
          </a:r>
          <a:endParaRPr lang="en-GB" dirty="0"/>
        </a:p>
      </dgm:t>
    </dgm:pt>
    <dgm:pt modelId="{051BE31F-4AA7-4493-BF33-2864F4BD39A4}" type="parTrans" cxnId="{DA5463DC-5E54-4D2C-A5E5-5D16602FEB6F}">
      <dgm:prSet/>
      <dgm:spPr/>
      <dgm:t>
        <a:bodyPr/>
        <a:lstStyle/>
        <a:p>
          <a:endParaRPr lang="en-GB"/>
        </a:p>
      </dgm:t>
    </dgm:pt>
    <dgm:pt modelId="{221782AF-6197-4151-AFE9-3D0EA149B73E}" type="sibTrans" cxnId="{DA5463DC-5E54-4D2C-A5E5-5D16602FEB6F}">
      <dgm:prSet/>
      <dgm:spPr/>
      <dgm:t>
        <a:bodyPr/>
        <a:lstStyle/>
        <a:p>
          <a:endParaRPr lang="en-GB"/>
        </a:p>
      </dgm:t>
    </dgm:pt>
    <dgm:pt modelId="{6973103A-C0CB-4CA1-B532-0516732103E7}">
      <dgm:prSet phldrT="[Text]"/>
      <dgm:spPr/>
      <dgm:t>
        <a:bodyPr/>
        <a:lstStyle/>
        <a:p>
          <a:r>
            <a:rPr lang="ru-RU" dirty="0" smtClean="0"/>
            <a:t>Каковы возможные значения данного выражения?</a:t>
          </a:r>
          <a:endParaRPr lang="en-GB" dirty="0"/>
        </a:p>
      </dgm:t>
    </dgm:pt>
    <dgm:pt modelId="{1D4D0C16-57A0-44C0-86C8-5247A26BE72B}" type="parTrans" cxnId="{4E0DB22B-466A-4278-ACBF-BE2ED24A8908}">
      <dgm:prSet/>
      <dgm:spPr/>
      <dgm:t>
        <a:bodyPr/>
        <a:lstStyle/>
        <a:p>
          <a:endParaRPr lang="en-GB"/>
        </a:p>
      </dgm:t>
    </dgm:pt>
    <dgm:pt modelId="{AB1B0C0F-00D1-4941-9B80-72DA7A2F9FB8}" type="sibTrans" cxnId="{4E0DB22B-466A-4278-ACBF-BE2ED24A8908}">
      <dgm:prSet/>
      <dgm:spPr/>
      <dgm:t>
        <a:bodyPr/>
        <a:lstStyle/>
        <a:p>
          <a:endParaRPr lang="en-GB"/>
        </a:p>
      </dgm:t>
    </dgm:pt>
    <dgm:pt modelId="{A1C8560D-83FA-46C4-9734-E4F32FC32974}">
      <dgm:prSet phldrT="[Text]"/>
      <dgm:spPr/>
      <dgm:t>
        <a:bodyPr/>
        <a:lstStyle/>
        <a:p>
          <a:r>
            <a:rPr lang="ru-RU" dirty="0" smtClean="0"/>
            <a:t>Удовлетворяют ли эти значения требованиям синтаксиса встроенного языка?</a:t>
          </a:r>
          <a:endParaRPr lang="en-GB" dirty="0"/>
        </a:p>
      </dgm:t>
    </dgm:pt>
    <dgm:pt modelId="{762B8EEB-DE64-460F-8614-62F0895335BC}" type="parTrans" cxnId="{5A6997F6-9E6B-4EF6-9E68-8F3FE7F688CF}">
      <dgm:prSet/>
      <dgm:spPr/>
      <dgm:t>
        <a:bodyPr/>
        <a:lstStyle/>
        <a:p>
          <a:endParaRPr lang="en-GB"/>
        </a:p>
      </dgm:t>
    </dgm:pt>
    <dgm:pt modelId="{07098F2E-A0CA-49C2-8D90-8527EC161AC4}" type="sibTrans" cxnId="{5A6997F6-9E6B-4EF6-9E68-8F3FE7F688CF}">
      <dgm:prSet/>
      <dgm:spPr/>
      <dgm:t>
        <a:bodyPr/>
        <a:lstStyle/>
        <a:p>
          <a:endParaRPr lang="en-GB"/>
        </a:p>
      </dgm:t>
    </dgm:pt>
    <dgm:pt modelId="{BBD0199D-F799-48C5-A49F-CC1F57A23A56}">
      <dgm:prSet custT="1"/>
      <dgm:spPr/>
      <dgm:t>
        <a:bodyPr/>
        <a:lstStyle/>
        <a:p>
          <a:pPr marL="360000"/>
          <a:r>
            <a:rPr lang="en-GB" sz="1600" dirty="0" err="1" smtClean="0">
              <a:solidFill>
                <a:srgbClr val="000000"/>
              </a:solidFill>
              <a:latin typeface="Courier New"/>
            </a:rPr>
            <a:t>prepareStatement</a:t>
          </a:r>
          <a:r>
            <a:rPr lang="en-GB" sz="1600" dirty="0" smtClean="0">
              <a:solidFill>
                <a:srgbClr val="000000"/>
              </a:solidFill>
              <a:latin typeface="Courier New"/>
            </a:rPr>
            <a:t>(</a:t>
          </a:r>
          <a:r>
            <a:rPr lang="en-GB" sz="1600" b="1" dirty="0" err="1" smtClean="0">
              <a:solidFill>
                <a:srgbClr val="000000"/>
              </a:solidFill>
              <a:latin typeface="Courier New"/>
            </a:rPr>
            <a:t>sql</a:t>
          </a:r>
          <a:r>
            <a:rPr lang="en-GB" sz="1600" dirty="0" smtClean="0">
              <a:solidFill>
                <a:srgbClr val="000000"/>
              </a:solidFill>
              <a:latin typeface="Courier New"/>
            </a:rPr>
            <a:t>)</a:t>
          </a:r>
          <a:endParaRPr lang="en-GB" sz="1600" dirty="0"/>
        </a:p>
      </dgm:t>
    </dgm:pt>
    <dgm:pt modelId="{F6B62922-F140-4233-ADA4-8C1AEA9756BA}" type="parTrans" cxnId="{108DEBD7-37FF-4A5C-851A-9B54E3019CE4}">
      <dgm:prSet/>
      <dgm:spPr/>
      <dgm:t>
        <a:bodyPr/>
        <a:lstStyle/>
        <a:p>
          <a:endParaRPr lang="en-GB"/>
        </a:p>
      </dgm:t>
    </dgm:pt>
    <dgm:pt modelId="{2A9B7406-CCE4-4C93-B06F-5A10A3CE2284}" type="sibTrans" cxnId="{108DEBD7-37FF-4A5C-851A-9B54E3019CE4}">
      <dgm:prSet/>
      <dgm:spPr/>
      <dgm:t>
        <a:bodyPr/>
        <a:lstStyle/>
        <a:p>
          <a:endParaRPr lang="en-GB"/>
        </a:p>
      </dgm:t>
    </dgm:pt>
    <dgm:pt modelId="{AEA24AD6-3F73-42FC-BDC3-8CC8F74A05B6}">
      <dgm:prSet custT="1"/>
      <dgm:spPr/>
      <dgm:t>
        <a:bodyPr/>
        <a:lstStyle/>
        <a:p>
          <a:pPr marL="360000"/>
          <a:r>
            <a:rPr lang="en-GB" sz="1600" dirty="0" err="1" smtClean="0">
              <a:solidFill>
                <a:srgbClr val="000000"/>
              </a:solidFill>
              <a:latin typeface="Courier New"/>
            </a:rPr>
            <a:t>prepareCall</a:t>
          </a:r>
          <a:r>
            <a:rPr lang="en-GB" sz="1600" dirty="0" smtClean="0">
              <a:solidFill>
                <a:srgbClr val="000000"/>
              </a:solidFill>
              <a:latin typeface="Courier New"/>
            </a:rPr>
            <a:t>(</a:t>
          </a:r>
          <a:r>
            <a:rPr lang="en-GB" sz="1600" b="1" dirty="0" err="1" smtClean="0">
              <a:solidFill>
                <a:srgbClr val="000000"/>
              </a:solidFill>
              <a:latin typeface="Courier New"/>
            </a:rPr>
            <a:t>sql</a:t>
          </a:r>
          <a:r>
            <a:rPr lang="en-GB" sz="1600" dirty="0" smtClean="0">
              <a:solidFill>
                <a:srgbClr val="000000"/>
              </a:solidFill>
              <a:latin typeface="Courier New"/>
            </a:rPr>
            <a:t>)</a:t>
          </a:r>
          <a:endParaRPr lang="en-GB" sz="1600" dirty="0"/>
        </a:p>
      </dgm:t>
    </dgm:pt>
    <dgm:pt modelId="{917C3A80-0DB3-43A5-9B60-15429FF0947B}" type="parTrans" cxnId="{F60148C2-C008-4FF9-9DF2-DBFDC8D0D133}">
      <dgm:prSet/>
      <dgm:spPr/>
      <dgm:t>
        <a:bodyPr/>
        <a:lstStyle/>
        <a:p>
          <a:endParaRPr lang="en-GB"/>
        </a:p>
      </dgm:t>
    </dgm:pt>
    <dgm:pt modelId="{70F4FB32-2240-49A2-869D-2994FCB6F14E}" type="sibTrans" cxnId="{F60148C2-C008-4FF9-9DF2-DBFDC8D0D133}">
      <dgm:prSet/>
      <dgm:spPr/>
      <dgm:t>
        <a:bodyPr/>
        <a:lstStyle/>
        <a:p>
          <a:endParaRPr lang="en-GB"/>
        </a:p>
      </dgm:t>
    </dgm:pt>
    <dgm:pt modelId="{AAB2F171-437C-4739-94E0-413A5E3FCE4C}">
      <dgm:prSet custT="1"/>
      <dgm:spPr/>
      <dgm:t>
        <a:bodyPr/>
        <a:lstStyle/>
        <a:p>
          <a:pPr marL="360000"/>
          <a:r>
            <a:rPr lang="en-GB" sz="1600" dirty="0" err="1" smtClean="0">
              <a:solidFill>
                <a:srgbClr val="000000"/>
              </a:solidFill>
              <a:latin typeface="Courier New"/>
            </a:rPr>
            <a:t>executeQuery</a:t>
          </a:r>
          <a:r>
            <a:rPr lang="en-GB" sz="1600" dirty="0" smtClean="0">
              <a:solidFill>
                <a:srgbClr val="000000"/>
              </a:solidFill>
              <a:latin typeface="Courier New"/>
            </a:rPr>
            <a:t>(</a:t>
          </a:r>
          <a:r>
            <a:rPr lang="en-GB" sz="1600" b="1" dirty="0" err="1" smtClean="0">
              <a:solidFill>
                <a:srgbClr val="000000"/>
              </a:solidFill>
              <a:latin typeface="Courier New"/>
            </a:rPr>
            <a:t>sql</a:t>
          </a:r>
          <a:r>
            <a:rPr lang="en-GB" sz="1600" dirty="0" smtClean="0">
              <a:solidFill>
                <a:srgbClr val="000000"/>
              </a:solidFill>
              <a:latin typeface="Courier New"/>
            </a:rPr>
            <a:t>)</a:t>
          </a:r>
          <a:endParaRPr lang="en-GB" sz="1600" dirty="0"/>
        </a:p>
      </dgm:t>
    </dgm:pt>
    <dgm:pt modelId="{9EF6FDBF-A801-4987-994F-66AF1868C748}" type="parTrans" cxnId="{B75278FB-37D8-4FAE-B356-7C246BE427DB}">
      <dgm:prSet/>
      <dgm:spPr/>
      <dgm:t>
        <a:bodyPr/>
        <a:lstStyle/>
        <a:p>
          <a:endParaRPr lang="en-GB"/>
        </a:p>
      </dgm:t>
    </dgm:pt>
    <dgm:pt modelId="{7A9AA4CE-CEFB-4329-8E09-BFB0D80E002C}" type="sibTrans" cxnId="{B75278FB-37D8-4FAE-B356-7C246BE427DB}">
      <dgm:prSet/>
      <dgm:spPr/>
      <dgm:t>
        <a:bodyPr/>
        <a:lstStyle/>
        <a:p>
          <a:endParaRPr lang="en-GB"/>
        </a:p>
      </dgm:t>
    </dgm:pt>
    <dgm:pt modelId="{11008DDF-0D04-4F8B-99F4-5572CD57DC45}">
      <dgm:prSet custT="1"/>
      <dgm:spPr/>
      <dgm:t>
        <a:bodyPr/>
        <a:lstStyle/>
        <a:p>
          <a:pPr marL="360000"/>
          <a:r>
            <a:rPr lang="en-GB" sz="1600" dirty="0" err="1" smtClean="0">
              <a:solidFill>
                <a:srgbClr val="000000"/>
              </a:solidFill>
              <a:latin typeface="Courier New"/>
            </a:rPr>
            <a:t>executeUpdate</a:t>
          </a:r>
          <a:r>
            <a:rPr lang="en-GB" sz="1600" dirty="0" smtClean="0">
              <a:solidFill>
                <a:srgbClr val="000000"/>
              </a:solidFill>
              <a:latin typeface="Courier New"/>
            </a:rPr>
            <a:t>(</a:t>
          </a:r>
          <a:r>
            <a:rPr lang="en-GB" sz="1600" b="1" dirty="0" err="1" smtClean="0">
              <a:solidFill>
                <a:srgbClr val="000000"/>
              </a:solidFill>
              <a:latin typeface="Courier New"/>
            </a:rPr>
            <a:t>sql</a:t>
          </a:r>
          <a:r>
            <a:rPr lang="en-GB" sz="1600" dirty="0" smtClean="0">
              <a:solidFill>
                <a:srgbClr val="000000"/>
              </a:solidFill>
              <a:latin typeface="Courier New"/>
            </a:rPr>
            <a:t>)</a:t>
          </a:r>
          <a:endParaRPr lang="en-GB" sz="1600" dirty="0"/>
        </a:p>
      </dgm:t>
    </dgm:pt>
    <dgm:pt modelId="{0C2AA907-222E-49DE-B18E-EB19E48EFD07}" type="parTrans" cxnId="{3D5D0F7D-CE6A-47CC-9309-88D00B1D8585}">
      <dgm:prSet/>
      <dgm:spPr/>
      <dgm:t>
        <a:bodyPr/>
        <a:lstStyle/>
        <a:p>
          <a:endParaRPr lang="en-GB"/>
        </a:p>
      </dgm:t>
    </dgm:pt>
    <dgm:pt modelId="{86FCDA61-FD6E-4C78-8474-45572C0D8B1F}" type="sibTrans" cxnId="{3D5D0F7D-CE6A-47CC-9309-88D00B1D8585}">
      <dgm:prSet/>
      <dgm:spPr/>
      <dgm:t>
        <a:bodyPr/>
        <a:lstStyle/>
        <a:p>
          <a:endParaRPr lang="en-GB"/>
        </a:p>
      </dgm:t>
    </dgm:pt>
    <dgm:pt modelId="{55083966-9785-4AE4-8A58-558A9C0702AB}">
      <dgm:prSet custT="1"/>
      <dgm:spPr/>
      <dgm:t>
        <a:bodyPr/>
        <a:lstStyle/>
        <a:p>
          <a:pPr marL="360000">
            <a:spcBef>
              <a:spcPts val="1800"/>
            </a:spcBef>
          </a:pPr>
          <a:r>
            <a:rPr lang="ru-RU" sz="1600" b="1" dirty="0" smtClean="0"/>
            <a:t>Аппроксимация</a:t>
          </a:r>
          <a:r>
            <a:rPr lang="ru-RU" sz="1600" dirty="0" smtClean="0"/>
            <a:t>:</a:t>
          </a:r>
          <a:br>
            <a:rPr lang="ru-RU" sz="1600" dirty="0" smtClean="0"/>
          </a:br>
          <a:r>
            <a:rPr lang="ru-RU" sz="1600" dirty="0" smtClean="0"/>
            <a:t>Построим регулярное множество, содержащее все возможные значения выражения</a:t>
          </a:r>
          <a:endParaRPr lang="en-GB" sz="1600" dirty="0"/>
        </a:p>
      </dgm:t>
    </dgm:pt>
    <dgm:pt modelId="{375C5195-D1F8-44F5-907F-18F5FA360508}" type="parTrans" cxnId="{CED1AD9C-2DE1-4665-93AA-8F4A870F10B7}">
      <dgm:prSet/>
      <dgm:spPr/>
      <dgm:t>
        <a:bodyPr/>
        <a:lstStyle/>
        <a:p>
          <a:endParaRPr lang="en-GB"/>
        </a:p>
      </dgm:t>
    </dgm:pt>
    <dgm:pt modelId="{71F43501-FDA4-4F14-9A84-9F23A433049C}" type="sibTrans" cxnId="{CED1AD9C-2DE1-4665-93AA-8F4A870F10B7}">
      <dgm:prSet/>
      <dgm:spPr/>
      <dgm:t>
        <a:bodyPr/>
        <a:lstStyle/>
        <a:p>
          <a:endParaRPr lang="en-GB"/>
        </a:p>
      </dgm:t>
    </dgm:pt>
    <dgm:pt modelId="{3A822914-51EE-496A-B87B-1B37200FC699}">
      <dgm:prSet custT="1"/>
      <dgm:spPr/>
      <dgm:t>
        <a:bodyPr/>
        <a:lstStyle/>
        <a:p>
          <a:pPr marL="360000"/>
          <a:r>
            <a:rPr lang="ru-RU" sz="1600" b="1" dirty="0" smtClean="0"/>
            <a:t>Аппроксимация:</a:t>
          </a:r>
          <a:br>
            <a:rPr lang="ru-RU" sz="1600" b="1" dirty="0" smtClean="0"/>
          </a:br>
          <a:r>
            <a:rPr lang="ru-RU" sz="1600" b="0" dirty="0" smtClean="0"/>
            <a:t>Найдем регулярный язык, содержащийся в </a:t>
          </a:r>
          <a:r>
            <a:rPr lang="en-US" sz="1600" b="0" dirty="0" smtClean="0"/>
            <a:t>SQL, </a:t>
          </a:r>
          <a:r>
            <a:rPr lang="ru-RU" sz="1600" b="0" dirty="0" smtClean="0"/>
            <a:t>и будем проверять включение вида </a:t>
          </a:r>
          <a:r>
            <a:rPr lang="en-US" sz="1600" b="1" dirty="0" smtClean="0"/>
            <a:t>REG⊆ REG</a:t>
          </a:r>
          <a:r>
            <a:rPr lang="ru-RU" sz="1600" b="1" dirty="0" smtClean="0"/>
            <a:t> </a:t>
          </a:r>
          <a:r>
            <a:rPr lang="en-US" sz="1600" dirty="0" smtClean="0"/>
            <a:t>– </a:t>
          </a:r>
          <a:r>
            <a:rPr lang="ru-RU" sz="1600" dirty="0" smtClean="0"/>
            <a:t>разрешимая задача</a:t>
          </a:r>
          <a:endParaRPr lang="en-GB" sz="1600" dirty="0"/>
        </a:p>
      </dgm:t>
    </dgm:pt>
    <dgm:pt modelId="{2465B8D8-12B7-4CED-B2F9-B45D7292179E}" type="parTrans" cxnId="{42C519E7-046A-40A4-ABCC-C4A095564548}">
      <dgm:prSet/>
      <dgm:spPr/>
      <dgm:t>
        <a:bodyPr/>
        <a:lstStyle/>
        <a:p>
          <a:endParaRPr lang="en-GB"/>
        </a:p>
      </dgm:t>
    </dgm:pt>
    <dgm:pt modelId="{AC423F90-D632-465C-8309-B285E6539E06}" type="sibTrans" cxnId="{42C519E7-046A-40A4-ABCC-C4A095564548}">
      <dgm:prSet/>
      <dgm:spPr/>
      <dgm:t>
        <a:bodyPr/>
        <a:lstStyle/>
        <a:p>
          <a:endParaRPr lang="en-GB"/>
        </a:p>
      </dgm:t>
    </dgm:pt>
    <dgm:pt modelId="{8BD047C9-7D7D-46AE-9D17-C2B504B05A97}">
      <dgm:prSet custT="1"/>
      <dgm:spPr/>
      <dgm:t>
        <a:bodyPr/>
        <a:lstStyle/>
        <a:p>
          <a:pPr marL="360000">
            <a:spcBef>
              <a:spcPts val="1800"/>
            </a:spcBef>
          </a:pPr>
          <a:endParaRPr lang="en-GB" sz="500" dirty="0"/>
        </a:p>
      </dgm:t>
    </dgm:pt>
    <dgm:pt modelId="{3F2203E0-9CC7-43FB-904F-99899F4440BB}" type="parTrans" cxnId="{6830E962-59A3-4202-846D-6A9616C5BF88}">
      <dgm:prSet/>
      <dgm:spPr/>
      <dgm:t>
        <a:bodyPr/>
        <a:lstStyle/>
        <a:p>
          <a:endParaRPr lang="en-GB"/>
        </a:p>
      </dgm:t>
    </dgm:pt>
    <dgm:pt modelId="{A8C7A2A6-3683-4805-A2BB-51BC458EC4B8}" type="sibTrans" cxnId="{6830E962-59A3-4202-846D-6A9616C5BF88}">
      <dgm:prSet/>
      <dgm:spPr/>
      <dgm:t>
        <a:bodyPr/>
        <a:lstStyle/>
        <a:p>
          <a:endParaRPr lang="en-GB"/>
        </a:p>
      </dgm:t>
    </dgm:pt>
    <dgm:pt modelId="{99C64317-2B88-4B67-A250-B7CE4F62029B}">
      <dgm:prSet custT="1"/>
      <dgm:spPr/>
      <dgm:t>
        <a:bodyPr/>
        <a:lstStyle/>
        <a:p>
          <a:pPr marL="360000"/>
          <a:endParaRPr lang="en-GB" sz="700" dirty="0"/>
        </a:p>
      </dgm:t>
    </dgm:pt>
    <dgm:pt modelId="{43A29D5E-5227-41D9-804F-E7A0855149E8}" type="parTrans" cxnId="{AE790260-6DB0-4156-98B0-842656038ADF}">
      <dgm:prSet/>
      <dgm:spPr/>
      <dgm:t>
        <a:bodyPr/>
        <a:lstStyle/>
        <a:p>
          <a:endParaRPr lang="en-GB"/>
        </a:p>
      </dgm:t>
    </dgm:pt>
    <dgm:pt modelId="{0D77E6A2-01D2-42AF-B021-15E719C3E441}" type="sibTrans" cxnId="{AE790260-6DB0-4156-98B0-842656038ADF}">
      <dgm:prSet/>
      <dgm:spPr/>
      <dgm:t>
        <a:bodyPr/>
        <a:lstStyle/>
        <a:p>
          <a:endParaRPr lang="en-GB"/>
        </a:p>
      </dgm:t>
    </dgm:pt>
    <dgm:pt modelId="{6C33CEC8-9BFA-4FD9-AEDE-CA785025551A}" type="pres">
      <dgm:prSet presAssocID="{3B24109A-BC42-414A-94DD-0175BA7B00C0}" presName="Name0" presStyleCnt="0">
        <dgm:presLayoutVars>
          <dgm:dir/>
          <dgm:animLvl val="lvl"/>
          <dgm:resizeHandles/>
        </dgm:presLayoutVars>
      </dgm:prSet>
      <dgm:spPr/>
    </dgm:pt>
    <dgm:pt modelId="{2060EAEE-9C19-4B8C-B166-3E2A3715F42C}" type="pres">
      <dgm:prSet presAssocID="{A2FB3D2A-29BF-485B-92E1-9853F9311E62}" presName="linNode" presStyleCnt="0"/>
      <dgm:spPr/>
    </dgm:pt>
    <dgm:pt modelId="{D1A92178-B389-4E1A-8502-5F41CC60D97F}" type="pres">
      <dgm:prSet presAssocID="{A2FB3D2A-29BF-485B-92E1-9853F9311E62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3CFAF0C-545E-49ED-8C97-3CC6DEA19042}" type="pres">
      <dgm:prSet presAssocID="{A2FB3D2A-29BF-485B-92E1-9853F9311E62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9F0B029-FC4A-4F49-9103-2849B24BC5B7}" type="pres">
      <dgm:prSet presAssocID="{221782AF-6197-4151-AFE9-3D0EA149B73E}" presName="spacing" presStyleCnt="0"/>
      <dgm:spPr/>
    </dgm:pt>
    <dgm:pt modelId="{6D49CE99-4F2A-4A06-B645-D05FDE398E33}" type="pres">
      <dgm:prSet presAssocID="{6973103A-C0CB-4CA1-B532-0516732103E7}" presName="linNode" presStyleCnt="0"/>
      <dgm:spPr/>
    </dgm:pt>
    <dgm:pt modelId="{EC263FE1-F46A-45FE-8888-4E77E6F63DD8}" type="pres">
      <dgm:prSet presAssocID="{6973103A-C0CB-4CA1-B532-0516732103E7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260CBD2-6F45-440F-AC14-08BCC87EC741}" type="pres">
      <dgm:prSet presAssocID="{6973103A-C0CB-4CA1-B532-0516732103E7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FAC4869-C5C2-461C-B116-B33915FF20E1}" type="pres">
      <dgm:prSet presAssocID="{AB1B0C0F-00D1-4941-9B80-72DA7A2F9FB8}" presName="spacing" presStyleCnt="0"/>
      <dgm:spPr/>
    </dgm:pt>
    <dgm:pt modelId="{8F7C87AD-64C4-4571-82E1-44D2EDBC4163}" type="pres">
      <dgm:prSet presAssocID="{A1C8560D-83FA-46C4-9734-E4F32FC32974}" presName="linNode" presStyleCnt="0"/>
      <dgm:spPr/>
    </dgm:pt>
    <dgm:pt modelId="{E7B6B63C-1BD9-483A-825F-D5BE504C6021}" type="pres">
      <dgm:prSet presAssocID="{A1C8560D-83FA-46C4-9734-E4F32FC32974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4868A3A-8E5C-4358-AC86-D04D81371D81}" type="pres">
      <dgm:prSet presAssocID="{A1C8560D-83FA-46C4-9734-E4F32FC32974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5BF6C28-4BF3-412E-81A3-D3C1EFA5FA6E}" type="presOf" srcId="{55083966-9785-4AE4-8A58-558A9C0702AB}" destId="{8260CBD2-6F45-440F-AC14-08BCC87EC741}" srcOrd="0" destOrd="1" presId="urn:microsoft.com/office/officeart/2005/8/layout/vList6"/>
    <dgm:cxn modelId="{AE790260-6DB0-4156-98B0-842656038ADF}" srcId="{A1C8560D-83FA-46C4-9734-E4F32FC32974}" destId="{99C64317-2B88-4B67-A250-B7CE4F62029B}" srcOrd="0" destOrd="0" parTransId="{43A29D5E-5227-41D9-804F-E7A0855149E8}" sibTransId="{0D77E6A2-01D2-42AF-B021-15E719C3E441}"/>
    <dgm:cxn modelId="{48EE3E0A-4562-4449-A92B-04506E2FF721}" type="presOf" srcId="{A1C8560D-83FA-46C4-9734-E4F32FC32974}" destId="{E7B6B63C-1BD9-483A-825F-D5BE504C6021}" srcOrd="0" destOrd="0" presId="urn:microsoft.com/office/officeart/2005/8/layout/vList6"/>
    <dgm:cxn modelId="{F2EAAF6C-67AD-4028-9AFB-CDF109AE44B5}" type="presOf" srcId="{3A822914-51EE-496A-B87B-1B37200FC699}" destId="{44868A3A-8E5C-4358-AC86-D04D81371D81}" srcOrd="0" destOrd="1" presId="urn:microsoft.com/office/officeart/2005/8/layout/vList6"/>
    <dgm:cxn modelId="{46B50A79-3541-4EA1-9358-4D5B8205667A}" type="presOf" srcId="{6973103A-C0CB-4CA1-B532-0516732103E7}" destId="{EC263FE1-F46A-45FE-8888-4E77E6F63DD8}" srcOrd="0" destOrd="0" presId="urn:microsoft.com/office/officeart/2005/8/layout/vList6"/>
    <dgm:cxn modelId="{108DEBD7-37FF-4A5C-851A-9B54E3019CE4}" srcId="{A2FB3D2A-29BF-485B-92E1-9853F9311E62}" destId="{BBD0199D-F799-48C5-A49F-CC1F57A23A56}" srcOrd="0" destOrd="0" parTransId="{F6B62922-F140-4233-ADA4-8C1AEA9756BA}" sibTransId="{2A9B7406-CCE4-4C93-B06F-5A10A3CE2284}"/>
    <dgm:cxn modelId="{C71D991C-546F-4C1C-9C4D-A1DC39BF4422}" type="presOf" srcId="{AAB2F171-437C-4739-94E0-413A5E3FCE4C}" destId="{23CFAF0C-545E-49ED-8C97-3CC6DEA19042}" srcOrd="0" destOrd="2" presId="urn:microsoft.com/office/officeart/2005/8/layout/vList6"/>
    <dgm:cxn modelId="{42C519E7-046A-40A4-ABCC-C4A095564548}" srcId="{A1C8560D-83FA-46C4-9734-E4F32FC32974}" destId="{3A822914-51EE-496A-B87B-1B37200FC699}" srcOrd="1" destOrd="0" parTransId="{2465B8D8-12B7-4CED-B2F9-B45D7292179E}" sibTransId="{AC423F90-D632-465C-8309-B285E6539E06}"/>
    <dgm:cxn modelId="{644A8202-68C7-46F4-9198-DDE2DB6325E5}" type="presOf" srcId="{BBD0199D-F799-48C5-A49F-CC1F57A23A56}" destId="{23CFAF0C-545E-49ED-8C97-3CC6DEA19042}" srcOrd="0" destOrd="0" presId="urn:microsoft.com/office/officeart/2005/8/layout/vList6"/>
    <dgm:cxn modelId="{884FD7E1-9264-4BFE-9034-E9A36FE12EF9}" type="presOf" srcId="{8BD047C9-7D7D-46AE-9D17-C2B504B05A97}" destId="{8260CBD2-6F45-440F-AC14-08BCC87EC741}" srcOrd="0" destOrd="0" presId="urn:microsoft.com/office/officeart/2005/8/layout/vList6"/>
    <dgm:cxn modelId="{EC3AF3B3-60FA-4ACE-B96C-DE4D143CB551}" type="presOf" srcId="{3B24109A-BC42-414A-94DD-0175BA7B00C0}" destId="{6C33CEC8-9BFA-4FD9-AEDE-CA785025551A}" srcOrd="0" destOrd="0" presId="urn:microsoft.com/office/officeart/2005/8/layout/vList6"/>
    <dgm:cxn modelId="{04AA9812-F1B5-475E-B4A8-D82E52EA3C8B}" type="presOf" srcId="{AEA24AD6-3F73-42FC-BDC3-8CC8F74A05B6}" destId="{23CFAF0C-545E-49ED-8C97-3CC6DEA19042}" srcOrd="0" destOrd="1" presId="urn:microsoft.com/office/officeart/2005/8/layout/vList6"/>
    <dgm:cxn modelId="{4E0DB22B-466A-4278-ACBF-BE2ED24A8908}" srcId="{3B24109A-BC42-414A-94DD-0175BA7B00C0}" destId="{6973103A-C0CB-4CA1-B532-0516732103E7}" srcOrd="1" destOrd="0" parTransId="{1D4D0C16-57A0-44C0-86C8-5247A26BE72B}" sibTransId="{AB1B0C0F-00D1-4941-9B80-72DA7A2F9FB8}"/>
    <dgm:cxn modelId="{F60148C2-C008-4FF9-9DF2-DBFDC8D0D133}" srcId="{A2FB3D2A-29BF-485B-92E1-9853F9311E62}" destId="{AEA24AD6-3F73-42FC-BDC3-8CC8F74A05B6}" srcOrd="1" destOrd="0" parTransId="{917C3A80-0DB3-43A5-9B60-15429FF0947B}" sibTransId="{70F4FB32-2240-49A2-869D-2994FCB6F14E}"/>
    <dgm:cxn modelId="{3D5D0F7D-CE6A-47CC-9309-88D00B1D8585}" srcId="{A2FB3D2A-29BF-485B-92E1-9853F9311E62}" destId="{11008DDF-0D04-4F8B-99F4-5572CD57DC45}" srcOrd="3" destOrd="0" parTransId="{0C2AA907-222E-49DE-B18E-EB19E48EFD07}" sibTransId="{86FCDA61-FD6E-4C78-8474-45572C0D8B1F}"/>
    <dgm:cxn modelId="{6830E962-59A3-4202-846D-6A9616C5BF88}" srcId="{6973103A-C0CB-4CA1-B532-0516732103E7}" destId="{8BD047C9-7D7D-46AE-9D17-C2B504B05A97}" srcOrd="0" destOrd="0" parTransId="{3F2203E0-9CC7-43FB-904F-99899F4440BB}" sibTransId="{A8C7A2A6-3683-4805-A2BB-51BC458EC4B8}"/>
    <dgm:cxn modelId="{59BE64DC-DDCC-4DA4-B7AB-2015C4D920A7}" type="presOf" srcId="{11008DDF-0D04-4F8B-99F4-5572CD57DC45}" destId="{23CFAF0C-545E-49ED-8C97-3CC6DEA19042}" srcOrd="0" destOrd="3" presId="urn:microsoft.com/office/officeart/2005/8/layout/vList6"/>
    <dgm:cxn modelId="{75C5063B-F527-4769-A6DC-E0419CBABDE6}" type="presOf" srcId="{99C64317-2B88-4B67-A250-B7CE4F62029B}" destId="{44868A3A-8E5C-4358-AC86-D04D81371D81}" srcOrd="0" destOrd="0" presId="urn:microsoft.com/office/officeart/2005/8/layout/vList6"/>
    <dgm:cxn modelId="{CED1AD9C-2DE1-4665-93AA-8F4A870F10B7}" srcId="{6973103A-C0CB-4CA1-B532-0516732103E7}" destId="{55083966-9785-4AE4-8A58-558A9C0702AB}" srcOrd="1" destOrd="0" parTransId="{375C5195-D1F8-44F5-907F-18F5FA360508}" sibTransId="{71F43501-FDA4-4F14-9A84-9F23A433049C}"/>
    <dgm:cxn modelId="{5A6997F6-9E6B-4EF6-9E68-8F3FE7F688CF}" srcId="{3B24109A-BC42-414A-94DD-0175BA7B00C0}" destId="{A1C8560D-83FA-46C4-9734-E4F32FC32974}" srcOrd="2" destOrd="0" parTransId="{762B8EEB-DE64-460F-8614-62F0895335BC}" sibTransId="{07098F2E-A0CA-49C2-8D90-8527EC161AC4}"/>
    <dgm:cxn modelId="{C76E0C59-7CCC-46B3-93D8-0B5E8A83AFE8}" type="presOf" srcId="{A2FB3D2A-29BF-485B-92E1-9853F9311E62}" destId="{D1A92178-B389-4E1A-8502-5F41CC60D97F}" srcOrd="0" destOrd="0" presId="urn:microsoft.com/office/officeart/2005/8/layout/vList6"/>
    <dgm:cxn modelId="{DA5463DC-5E54-4D2C-A5E5-5D16602FEB6F}" srcId="{3B24109A-BC42-414A-94DD-0175BA7B00C0}" destId="{A2FB3D2A-29BF-485B-92E1-9853F9311E62}" srcOrd="0" destOrd="0" parTransId="{051BE31F-4AA7-4493-BF33-2864F4BD39A4}" sibTransId="{221782AF-6197-4151-AFE9-3D0EA149B73E}"/>
    <dgm:cxn modelId="{B75278FB-37D8-4FAE-B356-7C246BE427DB}" srcId="{A2FB3D2A-29BF-485B-92E1-9853F9311E62}" destId="{AAB2F171-437C-4739-94E0-413A5E3FCE4C}" srcOrd="2" destOrd="0" parTransId="{9EF6FDBF-A801-4987-994F-66AF1868C748}" sibTransId="{7A9AA4CE-CEFB-4329-8E09-BFB0D80E002C}"/>
    <dgm:cxn modelId="{BF5400D9-46BA-48B9-BB02-2DC24CF1DC56}" type="presParOf" srcId="{6C33CEC8-9BFA-4FD9-AEDE-CA785025551A}" destId="{2060EAEE-9C19-4B8C-B166-3E2A3715F42C}" srcOrd="0" destOrd="0" presId="urn:microsoft.com/office/officeart/2005/8/layout/vList6"/>
    <dgm:cxn modelId="{DC0C3BA2-8606-4B9A-B73D-9BBB8AEDC72B}" type="presParOf" srcId="{2060EAEE-9C19-4B8C-B166-3E2A3715F42C}" destId="{D1A92178-B389-4E1A-8502-5F41CC60D97F}" srcOrd="0" destOrd="0" presId="urn:microsoft.com/office/officeart/2005/8/layout/vList6"/>
    <dgm:cxn modelId="{DDB8A051-894E-49E9-A8B0-E586B02AEF2D}" type="presParOf" srcId="{2060EAEE-9C19-4B8C-B166-3E2A3715F42C}" destId="{23CFAF0C-545E-49ED-8C97-3CC6DEA19042}" srcOrd="1" destOrd="0" presId="urn:microsoft.com/office/officeart/2005/8/layout/vList6"/>
    <dgm:cxn modelId="{20D3FF59-D569-4346-A5FF-0FD0D1BD304D}" type="presParOf" srcId="{6C33CEC8-9BFA-4FD9-AEDE-CA785025551A}" destId="{19F0B029-FC4A-4F49-9103-2849B24BC5B7}" srcOrd="1" destOrd="0" presId="urn:microsoft.com/office/officeart/2005/8/layout/vList6"/>
    <dgm:cxn modelId="{12000C51-957A-438B-A9D4-59ED6B44F975}" type="presParOf" srcId="{6C33CEC8-9BFA-4FD9-AEDE-CA785025551A}" destId="{6D49CE99-4F2A-4A06-B645-D05FDE398E33}" srcOrd="2" destOrd="0" presId="urn:microsoft.com/office/officeart/2005/8/layout/vList6"/>
    <dgm:cxn modelId="{BB1F7C9A-71C1-4ECF-AED7-6C4A7E47B73D}" type="presParOf" srcId="{6D49CE99-4F2A-4A06-B645-D05FDE398E33}" destId="{EC263FE1-F46A-45FE-8888-4E77E6F63DD8}" srcOrd="0" destOrd="0" presId="urn:microsoft.com/office/officeart/2005/8/layout/vList6"/>
    <dgm:cxn modelId="{3AB7C8B3-98A3-49E3-9BF6-06C65DE724C6}" type="presParOf" srcId="{6D49CE99-4F2A-4A06-B645-D05FDE398E33}" destId="{8260CBD2-6F45-440F-AC14-08BCC87EC741}" srcOrd="1" destOrd="0" presId="urn:microsoft.com/office/officeart/2005/8/layout/vList6"/>
    <dgm:cxn modelId="{D058E6AD-70DA-497A-90E3-BFD5E5EA7D15}" type="presParOf" srcId="{6C33CEC8-9BFA-4FD9-AEDE-CA785025551A}" destId="{CFAC4869-C5C2-461C-B116-B33915FF20E1}" srcOrd="3" destOrd="0" presId="urn:microsoft.com/office/officeart/2005/8/layout/vList6"/>
    <dgm:cxn modelId="{4FDFE597-6171-4982-8986-800766F57929}" type="presParOf" srcId="{6C33CEC8-9BFA-4FD9-AEDE-CA785025551A}" destId="{8F7C87AD-64C4-4571-82E1-44D2EDBC4163}" srcOrd="4" destOrd="0" presId="urn:microsoft.com/office/officeart/2005/8/layout/vList6"/>
    <dgm:cxn modelId="{071D88A3-33C0-4358-BF08-ED51BB55B239}" type="presParOf" srcId="{8F7C87AD-64C4-4571-82E1-44D2EDBC4163}" destId="{E7B6B63C-1BD9-483A-825F-D5BE504C6021}" srcOrd="0" destOrd="0" presId="urn:microsoft.com/office/officeart/2005/8/layout/vList6"/>
    <dgm:cxn modelId="{ED90C38D-490F-46DF-8664-44DD9EF2F030}" type="presParOf" srcId="{8F7C87AD-64C4-4571-82E1-44D2EDBC4163}" destId="{44868A3A-8E5C-4358-AC86-D04D81371D81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0C3442C-3C82-44D0-ABA7-947196E21CB2}" type="doc">
      <dgm:prSet loTypeId="urn:microsoft.com/office/officeart/2005/8/layout/gear1" loCatId="relationship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DC22588B-00B5-450A-BD3B-9AA822D22764}">
      <dgm:prSet phldrT="[Text]"/>
      <dgm:spPr/>
      <dgm:t>
        <a:bodyPr/>
        <a:lstStyle/>
        <a:p>
          <a:r>
            <a:rPr lang="en-US" dirty="0" smtClean="0"/>
            <a:t>for =&gt;</a:t>
          </a:r>
        </a:p>
        <a:p>
          <a:r>
            <a:rPr lang="en-US" dirty="0" smtClean="0"/>
            <a:t>a+</a:t>
          </a:r>
          <a:endParaRPr lang="en-GB" dirty="0"/>
        </a:p>
      </dgm:t>
    </dgm:pt>
    <dgm:pt modelId="{F44AB3AA-A2DE-4434-9031-B67CC8BDC20B}" type="parTrans" cxnId="{CBA9C428-AE98-43A9-8735-B63F8642C8FF}">
      <dgm:prSet/>
      <dgm:spPr/>
      <dgm:t>
        <a:bodyPr/>
        <a:lstStyle/>
        <a:p>
          <a:endParaRPr lang="en-GB"/>
        </a:p>
      </dgm:t>
    </dgm:pt>
    <dgm:pt modelId="{10EFF803-4956-4472-960A-ED61C6C1B545}" type="sibTrans" cxnId="{CBA9C428-AE98-43A9-8735-B63F8642C8FF}">
      <dgm:prSet/>
      <dgm:spPr/>
      <dgm:t>
        <a:bodyPr/>
        <a:lstStyle/>
        <a:p>
          <a:endParaRPr lang="en-GB"/>
        </a:p>
      </dgm:t>
    </dgm:pt>
    <dgm:pt modelId="{14946175-710D-4853-BBA1-7A9D6C877BD7}">
      <dgm:prSet phldrT="[Text]"/>
      <dgm:spPr/>
      <dgm:t>
        <a:bodyPr/>
        <a:lstStyle/>
        <a:p>
          <a:r>
            <a:rPr lang="en-US" dirty="0" smtClean="0"/>
            <a:t>+ =&gt; a b</a:t>
          </a:r>
          <a:endParaRPr lang="en-GB" dirty="0"/>
        </a:p>
      </dgm:t>
    </dgm:pt>
    <dgm:pt modelId="{8BEE579E-3CA4-4617-80D6-6326FACBD2CF}" type="parTrans" cxnId="{25254468-3755-455B-B29F-D18E78237008}">
      <dgm:prSet/>
      <dgm:spPr/>
      <dgm:t>
        <a:bodyPr/>
        <a:lstStyle/>
        <a:p>
          <a:endParaRPr lang="en-GB"/>
        </a:p>
      </dgm:t>
    </dgm:pt>
    <dgm:pt modelId="{7691B5D2-A0C8-4994-B9BA-75CE16B79789}" type="sibTrans" cxnId="{25254468-3755-455B-B29F-D18E78237008}">
      <dgm:prSet/>
      <dgm:spPr/>
      <dgm:t>
        <a:bodyPr/>
        <a:lstStyle/>
        <a:p>
          <a:endParaRPr lang="en-GB"/>
        </a:p>
      </dgm:t>
    </dgm:pt>
    <dgm:pt modelId="{F7B58C67-8A65-464F-B96E-31647FBCFB14}">
      <dgm:prSet phldrT="[Text]"/>
      <dgm:spPr/>
      <dgm:t>
        <a:bodyPr/>
        <a:lstStyle/>
        <a:p>
          <a:r>
            <a:rPr lang="en-US" dirty="0" smtClean="0"/>
            <a:t>if =&gt; </a:t>
          </a:r>
          <a:br>
            <a:rPr lang="en-US" dirty="0" smtClean="0"/>
          </a:br>
          <a:r>
            <a:rPr lang="en-US" dirty="0" smtClean="0"/>
            <a:t>a | b</a:t>
          </a:r>
          <a:endParaRPr lang="en-GB" dirty="0"/>
        </a:p>
      </dgm:t>
    </dgm:pt>
    <dgm:pt modelId="{71B8685D-927B-4BAD-9F33-2828ABF2A2D1}" type="parTrans" cxnId="{F93A2148-467B-4E39-86BB-20D5C855995D}">
      <dgm:prSet/>
      <dgm:spPr/>
      <dgm:t>
        <a:bodyPr/>
        <a:lstStyle/>
        <a:p>
          <a:endParaRPr lang="en-GB"/>
        </a:p>
      </dgm:t>
    </dgm:pt>
    <dgm:pt modelId="{44AE657D-D3A4-4F54-8815-0D01993D07FA}" type="sibTrans" cxnId="{F93A2148-467B-4E39-86BB-20D5C855995D}">
      <dgm:prSet/>
      <dgm:spPr/>
      <dgm:t>
        <a:bodyPr/>
        <a:lstStyle/>
        <a:p>
          <a:endParaRPr lang="en-GB"/>
        </a:p>
      </dgm:t>
    </dgm:pt>
    <dgm:pt modelId="{FF983404-042A-455B-9E29-F0737ACB9B58}" type="pres">
      <dgm:prSet presAssocID="{30C3442C-3C82-44D0-ABA7-947196E21CB2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24A16622-4277-4FD9-972C-1450A5E9279B}" type="pres">
      <dgm:prSet presAssocID="{DC22588B-00B5-450A-BD3B-9AA822D22764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735D71D-C2E9-4399-A470-CE42B273A2BD}" type="pres">
      <dgm:prSet presAssocID="{DC22588B-00B5-450A-BD3B-9AA822D22764}" presName="gear1srcNode" presStyleLbl="node1" presStyleIdx="0" presStyleCnt="3"/>
      <dgm:spPr/>
      <dgm:t>
        <a:bodyPr/>
        <a:lstStyle/>
        <a:p>
          <a:endParaRPr lang="en-GB"/>
        </a:p>
      </dgm:t>
    </dgm:pt>
    <dgm:pt modelId="{36D79947-E799-42FA-B42E-9B554CB983AF}" type="pres">
      <dgm:prSet presAssocID="{DC22588B-00B5-450A-BD3B-9AA822D22764}" presName="gear1dstNode" presStyleLbl="node1" presStyleIdx="0" presStyleCnt="3"/>
      <dgm:spPr/>
      <dgm:t>
        <a:bodyPr/>
        <a:lstStyle/>
        <a:p>
          <a:endParaRPr lang="en-GB"/>
        </a:p>
      </dgm:t>
    </dgm:pt>
    <dgm:pt modelId="{5E2D0FDE-9E8E-4222-AF0D-E33E1B3F2F86}" type="pres">
      <dgm:prSet presAssocID="{14946175-710D-4853-BBA1-7A9D6C877BD7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489073A-D106-48CD-B491-28E6AC242295}" type="pres">
      <dgm:prSet presAssocID="{14946175-710D-4853-BBA1-7A9D6C877BD7}" presName="gear2srcNode" presStyleLbl="node1" presStyleIdx="1" presStyleCnt="3"/>
      <dgm:spPr/>
      <dgm:t>
        <a:bodyPr/>
        <a:lstStyle/>
        <a:p>
          <a:endParaRPr lang="en-GB"/>
        </a:p>
      </dgm:t>
    </dgm:pt>
    <dgm:pt modelId="{360655B8-AB23-4A9C-A9DE-D7ACC7C4C034}" type="pres">
      <dgm:prSet presAssocID="{14946175-710D-4853-BBA1-7A9D6C877BD7}" presName="gear2dstNode" presStyleLbl="node1" presStyleIdx="1" presStyleCnt="3"/>
      <dgm:spPr/>
      <dgm:t>
        <a:bodyPr/>
        <a:lstStyle/>
        <a:p>
          <a:endParaRPr lang="en-GB"/>
        </a:p>
      </dgm:t>
    </dgm:pt>
    <dgm:pt modelId="{A1A65C65-6796-48A3-850A-26EA97A00C56}" type="pres">
      <dgm:prSet presAssocID="{F7B58C67-8A65-464F-B96E-31647FBCFB14}" presName="gear3" presStyleLbl="node1" presStyleIdx="2" presStyleCnt="3"/>
      <dgm:spPr/>
      <dgm:t>
        <a:bodyPr/>
        <a:lstStyle/>
        <a:p>
          <a:endParaRPr lang="en-GB"/>
        </a:p>
      </dgm:t>
    </dgm:pt>
    <dgm:pt modelId="{4BA9F074-92BD-40C7-AA66-410A9DAB8171}" type="pres">
      <dgm:prSet presAssocID="{F7B58C67-8A65-464F-B96E-31647FBCFB14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C7ABEBA-2C09-4C4E-B26F-3B72F5F0E053}" type="pres">
      <dgm:prSet presAssocID="{F7B58C67-8A65-464F-B96E-31647FBCFB14}" presName="gear3srcNode" presStyleLbl="node1" presStyleIdx="2" presStyleCnt="3"/>
      <dgm:spPr/>
      <dgm:t>
        <a:bodyPr/>
        <a:lstStyle/>
        <a:p>
          <a:endParaRPr lang="en-GB"/>
        </a:p>
      </dgm:t>
    </dgm:pt>
    <dgm:pt modelId="{25FA3203-1AD6-4460-B3F5-D4DA89A68719}" type="pres">
      <dgm:prSet presAssocID="{F7B58C67-8A65-464F-B96E-31647FBCFB14}" presName="gear3dstNode" presStyleLbl="node1" presStyleIdx="2" presStyleCnt="3"/>
      <dgm:spPr/>
      <dgm:t>
        <a:bodyPr/>
        <a:lstStyle/>
        <a:p>
          <a:endParaRPr lang="en-GB"/>
        </a:p>
      </dgm:t>
    </dgm:pt>
    <dgm:pt modelId="{281A455D-DABC-48E8-8968-4BEB8F286114}" type="pres">
      <dgm:prSet presAssocID="{10EFF803-4956-4472-960A-ED61C6C1B545}" presName="connector1" presStyleLbl="sibTrans2D1" presStyleIdx="0" presStyleCnt="3"/>
      <dgm:spPr/>
      <dgm:t>
        <a:bodyPr/>
        <a:lstStyle/>
        <a:p>
          <a:endParaRPr lang="en-GB"/>
        </a:p>
      </dgm:t>
    </dgm:pt>
    <dgm:pt modelId="{0E9CEACE-B8E9-4BEA-9795-788DEC4C5FF4}" type="pres">
      <dgm:prSet presAssocID="{7691B5D2-A0C8-4994-B9BA-75CE16B79789}" presName="connector2" presStyleLbl="sibTrans2D1" presStyleIdx="1" presStyleCnt="3"/>
      <dgm:spPr/>
      <dgm:t>
        <a:bodyPr/>
        <a:lstStyle/>
        <a:p>
          <a:endParaRPr lang="en-GB"/>
        </a:p>
      </dgm:t>
    </dgm:pt>
    <dgm:pt modelId="{8CC02E59-3E7B-4A3B-8031-2DBADF42F610}" type="pres">
      <dgm:prSet presAssocID="{44AE657D-D3A4-4F54-8815-0D01993D07FA}" presName="connector3" presStyleLbl="sibTrans2D1" presStyleIdx="2" presStyleCnt="3"/>
      <dgm:spPr/>
      <dgm:t>
        <a:bodyPr/>
        <a:lstStyle/>
        <a:p>
          <a:endParaRPr lang="en-GB"/>
        </a:p>
      </dgm:t>
    </dgm:pt>
  </dgm:ptLst>
  <dgm:cxnLst>
    <dgm:cxn modelId="{77A0DD96-66AE-4353-BABA-8420A55A1796}" type="presOf" srcId="{F7B58C67-8A65-464F-B96E-31647FBCFB14}" destId="{A1A65C65-6796-48A3-850A-26EA97A00C56}" srcOrd="0" destOrd="0" presId="urn:microsoft.com/office/officeart/2005/8/layout/gear1"/>
    <dgm:cxn modelId="{25254468-3755-455B-B29F-D18E78237008}" srcId="{30C3442C-3C82-44D0-ABA7-947196E21CB2}" destId="{14946175-710D-4853-BBA1-7A9D6C877BD7}" srcOrd="1" destOrd="0" parTransId="{8BEE579E-3CA4-4617-80D6-6326FACBD2CF}" sibTransId="{7691B5D2-A0C8-4994-B9BA-75CE16B79789}"/>
    <dgm:cxn modelId="{D58646D0-4E1B-4C5D-9785-27837D122ACB}" type="presOf" srcId="{F7B58C67-8A65-464F-B96E-31647FBCFB14}" destId="{4BA9F074-92BD-40C7-AA66-410A9DAB8171}" srcOrd="1" destOrd="0" presId="urn:microsoft.com/office/officeart/2005/8/layout/gear1"/>
    <dgm:cxn modelId="{E8C8D02F-C701-42D0-9E85-CB85B4DB6596}" type="presOf" srcId="{44AE657D-D3A4-4F54-8815-0D01993D07FA}" destId="{8CC02E59-3E7B-4A3B-8031-2DBADF42F610}" srcOrd="0" destOrd="0" presId="urn:microsoft.com/office/officeart/2005/8/layout/gear1"/>
    <dgm:cxn modelId="{FEBA8963-AD2A-4D65-A53B-BC69F4D91A63}" type="presOf" srcId="{F7B58C67-8A65-464F-B96E-31647FBCFB14}" destId="{25FA3203-1AD6-4460-B3F5-D4DA89A68719}" srcOrd="3" destOrd="0" presId="urn:microsoft.com/office/officeart/2005/8/layout/gear1"/>
    <dgm:cxn modelId="{B272B49F-C332-479B-9A1E-E0EEF5AE0427}" type="presOf" srcId="{14946175-710D-4853-BBA1-7A9D6C877BD7}" destId="{F489073A-D106-48CD-B491-28E6AC242295}" srcOrd="1" destOrd="0" presId="urn:microsoft.com/office/officeart/2005/8/layout/gear1"/>
    <dgm:cxn modelId="{AAEF2D01-9FBE-4A6F-8040-0A822C5C57C5}" type="presOf" srcId="{14946175-710D-4853-BBA1-7A9D6C877BD7}" destId="{360655B8-AB23-4A9C-A9DE-D7ACC7C4C034}" srcOrd="2" destOrd="0" presId="urn:microsoft.com/office/officeart/2005/8/layout/gear1"/>
    <dgm:cxn modelId="{8AF7E21A-D993-40BB-A8E0-7993063C48F4}" type="presOf" srcId="{30C3442C-3C82-44D0-ABA7-947196E21CB2}" destId="{FF983404-042A-455B-9E29-F0737ACB9B58}" srcOrd="0" destOrd="0" presId="urn:microsoft.com/office/officeart/2005/8/layout/gear1"/>
    <dgm:cxn modelId="{F93A2148-467B-4E39-86BB-20D5C855995D}" srcId="{30C3442C-3C82-44D0-ABA7-947196E21CB2}" destId="{F7B58C67-8A65-464F-B96E-31647FBCFB14}" srcOrd="2" destOrd="0" parTransId="{71B8685D-927B-4BAD-9F33-2828ABF2A2D1}" sibTransId="{44AE657D-D3A4-4F54-8815-0D01993D07FA}"/>
    <dgm:cxn modelId="{C6963630-A3A5-4BB9-8766-4ECEB4AAA2FC}" type="presOf" srcId="{14946175-710D-4853-BBA1-7A9D6C877BD7}" destId="{5E2D0FDE-9E8E-4222-AF0D-E33E1B3F2F86}" srcOrd="0" destOrd="0" presId="urn:microsoft.com/office/officeart/2005/8/layout/gear1"/>
    <dgm:cxn modelId="{CBA9C428-AE98-43A9-8735-B63F8642C8FF}" srcId="{30C3442C-3C82-44D0-ABA7-947196E21CB2}" destId="{DC22588B-00B5-450A-BD3B-9AA822D22764}" srcOrd="0" destOrd="0" parTransId="{F44AB3AA-A2DE-4434-9031-B67CC8BDC20B}" sibTransId="{10EFF803-4956-4472-960A-ED61C6C1B545}"/>
    <dgm:cxn modelId="{9CA42494-4BA6-452B-BCF5-DED600E92B6F}" type="presOf" srcId="{7691B5D2-A0C8-4994-B9BA-75CE16B79789}" destId="{0E9CEACE-B8E9-4BEA-9795-788DEC4C5FF4}" srcOrd="0" destOrd="0" presId="urn:microsoft.com/office/officeart/2005/8/layout/gear1"/>
    <dgm:cxn modelId="{C079D773-4245-494F-8594-7D75ACF85A87}" type="presOf" srcId="{DC22588B-00B5-450A-BD3B-9AA822D22764}" destId="{1735D71D-C2E9-4399-A470-CE42B273A2BD}" srcOrd="1" destOrd="0" presId="urn:microsoft.com/office/officeart/2005/8/layout/gear1"/>
    <dgm:cxn modelId="{07774FBF-CFEE-406A-8A4C-AE56098A3436}" type="presOf" srcId="{DC22588B-00B5-450A-BD3B-9AA822D22764}" destId="{24A16622-4277-4FD9-972C-1450A5E9279B}" srcOrd="0" destOrd="0" presId="urn:microsoft.com/office/officeart/2005/8/layout/gear1"/>
    <dgm:cxn modelId="{1AECA2E5-266D-4B06-8218-C45C07264609}" type="presOf" srcId="{F7B58C67-8A65-464F-B96E-31647FBCFB14}" destId="{9C7ABEBA-2C09-4C4E-B26F-3B72F5F0E053}" srcOrd="2" destOrd="0" presId="urn:microsoft.com/office/officeart/2005/8/layout/gear1"/>
    <dgm:cxn modelId="{A9FDA422-885E-456F-B604-62833733826B}" type="presOf" srcId="{DC22588B-00B5-450A-BD3B-9AA822D22764}" destId="{36D79947-E799-42FA-B42E-9B554CB983AF}" srcOrd="2" destOrd="0" presId="urn:microsoft.com/office/officeart/2005/8/layout/gear1"/>
    <dgm:cxn modelId="{2ED11813-6D9B-46C7-88AE-22CCA7D1117D}" type="presOf" srcId="{10EFF803-4956-4472-960A-ED61C6C1B545}" destId="{281A455D-DABC-48E8-8968-4BEB8F286114}" srcOrd="0" destOrd="0" presId="urn:microsoft.com/office/officeart/2005/8/layout/gear1"/>
    <dgm:cxn modelId="{456E0A33-67CC-42ED-B899-154D1B1DDC22}" type="presParOf" srcId="{FF983404-042A-455B-9E29-F0737ACB9B58}" destId="{24A16622-4277-4FD9-972C-1450A5E9279B}" srcOrd="0" destOrd="0" presId="urn:microsoft.com/office/officeart/2005/8/layout/gear1"/>
    <dgm:cxn modelId="{93424B79-33A7-4D7D-9C9A-2230D318A41B}" type="presParOf" srcId="{FF983404-042A-455B-9E29-F0737ACB9B58}" destId="{1735D71D-C2E9-4399-A470-CE42B273A2BD}" srcOrd="1" destOrd="0" presId="urn:microsoft.com/office/officeart/2005/8/layout/gear1"/>
    <dgm:cxn modelId="{8F4DA11F-50F6-4892-BE6E-9720FEBC6F55}" type="presParOf" srcId="{FF983404-042A-455B-9E29-F0737ACB9B58}" destId="{36D79947-E799-42FA-B42E-9B554CB983AF}" srcOrd="2" destOrd="0" presId="urn:microsoft.com/office/officeart/2005/8/layout/gear1"/>
    <dgm:cxn modelId="{F0180C65-9D59-4991-A830-3F214C67005F}" type="presParOf" srcId="{FF983404-042A-455B-9E29-F0737ACB9B58}" destId="{5E2D0FDE-9E8E-4222-AF0D-E33E1B3F2F86}" srcOrd="3" destOrd="0" presId="urn:microsoft.com/office/officeart/2005/8/layout/gear1"/>
    <dgm:cxn modelId="{DFA3CEF0-6ECB-40B3-A0A2-4BEE2152C67B}" type="presParOf" srcId="{FF983404-042A-455B-9E29-F0737ACB9B58}" destId="{F489073A-D106-48CD-B491-28E6AC242295}" srcOrd="4" destOrd="0" presId="urn:microsoft.com/office/officeart/2005/8/layout/gear1"/>
    <dgm:cxn modelId="{B145696C-3DFB-4A20-BC34-2A9ECF5D683C}" type="presParOf" srcId="{FF983404-042A-455B-9E29-F0737ACB9B58}" destId="{360655B8-AB23-4A9C-A9DE-D7ACC7C4C034}" srcOrd="5" destOrd="0" presId="urn:microsoft.com/office/officeart/2005/8/layout/gear1"/>
    <dgm:cxn modelId="{131DD145-418F-4851-8783-ED9475D5124E}" type="presParOf" srcId="{FF983404-042A-455B-9E29-F0737ACB9B58}" destId="{A1A65C65-6796-48A3-850A-26EA97A00C56}" srcOrd="6" destOrd="0" presId="urn:microsoft.com/office/officeart/2005/8/layout/gear1"/>
    <dgm:cxn modelId="{F19176E8-1208-45D8-8E35-DA17A24309BD}" type="presParOf" srcId="{FF983404-042A-455B-9E29-F0737ACB9B58}" destId="{4BA9F074-92BD-40C7-AA66-410A9DAB8171}" srcOrd="7" destOrd="0" presId="urn:microsoft.com/office/officeart/2005/8/layout/gear1"/>
    <dgm:cxn modelId="{6B23A6C0-761E-44A6-8B16-43C83859AD3D}" type="presParOf" srcId="{FF983404-042A-455B-9E29-F0737ACB9B58}" destId="{9C7ABEBA-2C09-4C4E-B26F-3B72F5F0E053}" srcOrd="8" destOrd="0" presId="urn:microsoft.com/office/officeart/2005/8/layout/gear1"/>
    <dgm:cxn modelId="{A9CD22CC-2516-4317-9DB5-7BE334BCD64A}" type="presParOf" srcId="{FF983404-042A-455B-9E29-F0737ACB9B58}" destId="{25FA3203-1AD6-4460-B3F5-D4DA89A68719}" srcOrd="9" destOrd="0" presId="urn:microsoft.com/office/officeart/2005/8/layout/gear1"/>
    <dgm:cxn modelId="{87283FA8-86B2-438C-860B-0AD8963DBF45}" type="presParOf" srcId="{FF983404-042A-455B-9E29-F0737ACB9B58}" destId="{281A455D-DABC-48E8-8968-4BEB8F286114}" srcOrd="10" destOrd="0" presId="urn:microsoft.com/office/officeart/2005/8/layout/gear1"/>
    <dgm:cxn modelId="{E8EACF0F-BAAB-44E9-B8B7-564B896D36BB}" type="presParOf" srcId="{FF983404-042A-455B-9E29-F0737ACB9B58}" destId="{0E9CEACE-B8E9-4BEA-9795-788DEC4C5FF4}" srcOrd="11" destOrd="0" presId="urn:microsoft.com/office/officeart/2005/8/layout/gear1"/>
    <dgm:cxn modelId="{49C7B515-1AAF-46CE-94F5-1E32F6F8F90A}" type="presParOf" srcId="{FF983404-042A-455B-9E29-F0737ACB9B58}" destId="{8CC02E59-3E7B-4A3B-8031-2DBADF42F610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9AB14A-AE7F-4310-88C7-1AC87B5B88B8}">
      <dsp:nvSpPr>
        <dsp:cNvPr id="0" name=""/>
        <dsp:cNvSpPr/>
      </dsp:nvSpPr>
      <dsp:spPr>
        <a:xfrm>
          <a:off x="0" y="163699"/>
          <a:ext cx="3215679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E3DDB9-BB84-46BD-938F-4AA0F9913478}">
      <dsp:nvSpPr>
        <dsp:cNvPr id="0" name=""/>
        <dsp:cNvSpPr/>
      </dsp:nvSpPr>
      <dsp:spPr>
        <a:xfrm>
          <a:off x="160784" y="1339"/>
          <a:ext cx="2250976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082" tIns="0" rIns="85082" bIns="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id=7, date=27.06.2010,title=“foo”</a:t>
          </a:r>
          <a:endParaRPr lang="en-GB" sz="1100" kern="1200" dirty="0"/>
        </a:p>
      </dsp:txBody>
      <dsp:txXfrm>
        <a:off x="176636" y="17191"/>
        <a:ext cx="2219272" cy="293016"/>
      </dsp:txXfrm>
    </dsp:sp>
    <dsp:sp modelId="{549DC0DD-AC5E-4BCE-A016-D2FD666FC8B0}">
      <dsp:nvSpPr>
        <dsp:cNvPr id="0" name=""/>
        <dsp:cNvSpPr/>
      </dsp:nvSpPr>
      <dsp:spPr>
        <a:xfrm>
          <a:off x="0" y="662659"/>
          <a:ext cx="3215679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6A8810-ED23-435D-9CCC-1EB43E1285AE}">
      <dsp:nvSpPr>
        <dsp:cNvPr id="0" name=""/>
        <dsp:cNvSpPr/>
      </dsp:nvSpPr>
      <dsp:spPr>
        <a:xfrm>
          <a:off x="160784" y="500299"/>
          <a:ext cx="2250976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082" tIns="0" rIns="85082" bIns="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id=11, date=19.09.2010,title=“bar”</a:t>
          </a:r>
          <a:endParaRPr lang="en-GB" sz="1100" kern="1200" dirty="0"/>
        </a:p>
      </dsp:txBody>
      <dsp:txXfrm>
        <a:off x="176636" y="516151"/>
        <a:ext cx="2219272" cy="293016"/>
      </dsp:txXfrm>
    </dsp:sp>
    <dsp:sp modelId="{E8588891-32EF-4858-B635-40E4DA6B87CB}">
      <dsp:nvSpPr>
        <dsp:cNvPr id="0" name=""/>
        <dsp:cNvSpPr/>
      </dsp:nvSpPr>
      <dsp:spPr>
        <a:xfrm>
          <a:off x="0" y="1161620"/>
          <a:ext cx="3215679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56E870-5E91-4350-ADAA-CE272025BD42}">
      <dsp:nvSpPr>
        <dsp:cNvPr id="0" name=""/>
        <dsp:cNvSpPr/>
      </dsp:nvSpPr>
      <dsp:spPr>
        <a:xfrm>
          <a:off x="160784" y="999259"/>
          <a:ext cx="2250976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082" tIns="0" rIns="85082" bIns="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id=80, date=04.02.2011,title=“</a:t>
          </a:r>
          <a:r>
            <a:rPr lang="en-US" sz="1100" kern="1200" dirty="0" err="1" smtClean="0"/>
            <a:t>baz</a:t>
          </a:r>
          <a:r>
            <a:rPr lang="en-US" sz="1100" kern="1200" dirty="0" smtClean="0"/>
            <a:t>”</a:t>
          </a:r>
          <a:endParaRPr lang="en-GB" sz="1100" kern="1200" dirty="0"/>
        </a:p>
      </dsp:txBody>
      <dsp:txXfrm>
        <a:off x="176636" y="1015111"/>
        <a:ext cx="2219272" cy="2930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CFAF0C-545E-49ED-8C97-3CC6DEA19042}">
      <dsp:nvSpPr>
        <dsp:cNvPr id="0" name=""/>
        <dsp:cNvSpPr/>
      </dsp:nvSpPr>
      <dsp:spPr>
        <a:xfrm>
          <a:off x="3053139" y="0"/>
          <a:ext cx="4579708" cy="1535100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36000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err="1" smtClean="0">
              <a:solidFill>
                <a:srgbClr val="000000"/>
              </a:solidFill>
              <a:latin typeface="Courier New"/>
            </a:rPr>
            <a:t>prepareStatement</a:t>
          </a:r>
          <a:r>
            <a:rPr lang="en-GB" sz="1600" kern="1200" dirty="0" smtClean="0">
              <a:solidFill>
                <a:srgbClr val="000000"/>
              </a:solidFill>
              <a:latin typeface="Courier New"/>
            </a:rPr>
            <a:t>(</a:t>
          </a:r>
          <a:r>
            <a:rPr lang="en-GB" sz="1600" b="1" kern="1200" dirty="0" err="1" smtClean="0">
              <a:solidFill>
                <a:srgbClr val="000000"/>
              </a:solidFill>
              <a:latin typeface="Courier New"/>
            </a:rPr>
            <a:t>sql</a:t>
          </a:r>
          <a:r>
            <a:rPr lang="en-GB" sz="1600" kern="1200" dirty="0" smtClean="0">
              <a:solidFill>
                <a:srgbClr val="000000"/>
              </a:solidFill>
              <a:latin typeface="Courier New"/>
            </a:rPr>
            <a:t>)</a:t>
          </a:r>
          <a:endParaRPr lang="en-GB" sz="1600" kern="1200" dirty="0"/>
        </a:p>
        <a:p>
          <a:pPr marL="36000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err="1" smtClean="0">
              <a:solidFill>
                <a:srgbClr val="000000"/>
              </a:solidFill>
              <a:latin typeface="Courier New"/>
            </a:rPr>
            <a:t>prepareCall</a:t>
          </a:r>
          <a:r>
            <a:rPr lang="en-GB" sz="1600" kern="1200" dirty="0" smtClean="0">
              <a:solidFill>
                <a:srgbClr val="000000"/>
              </a:solidFill>
              <a:latin typeface="Courier New"/>
            </a:rPr>
            <a:t>(</a:t>
          </a:r>
          <a:r>
            <a:rPr lang="en-GB" sz="1600" b="1" kern="1200" dirty="0" err="1" smtClean="0">
              <a:solidFill>
                <a:srgbClr val="000000"/>
              </a:solidFill>
              <a:latin typeface="Courier New"/>
            </a:rPr>
            <a:t>sql</a:t>
          </a:r>
          <a:r>
            <a:rPr lang="en-GB" sz="1600" kern="1200" dirty="0" smtClean="0">
              <a:solidFill>
                <a:srgbClr val="000000"/>
              </a:solidFill>
              <a:latin typeface="Courier New"/>
            </a:rPr>
            <a:t>)</a:t>
          </a:r>
          <a:endParaRPr lang="en-GB" sz="1600" kern="1200" dirty="0"/>
        </a:p>
        <a:p>
          <a:pPr marL="36000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err="1" smtClean="0">
              <a:solidFill>
                <a:srgbClr val="000000"/>
              </a:solidFill>
              <a:latin typeface="Courier New"/>
            </a:rPr>
            <a:t>executeQuery</a:t>
          </a:r>
          <a:r>
            <a:rPr lang="en-GB" sz="1600" kern="1200" dirty="0" smtClean="0">
              <a:solidFill>
                <a:srgbClr val="000000"/>
              </a:solidFill>
              <a:latin typeface="Courier New"/>
            </a:rPr>
            <a:t>(</a:t>
          </a:r>
          <a:r>
            <a:rPr lang="en-GB" sz="1600" b="1" kern="1200" dirty="0" err="1" smtClean="0">
              <a:solidFill>
                <a:srgbClr val="000000"/>
              </a:solidFill>
              <a:latin typeface="Courier New"/>
            </a:rPr>
            <a:t>sql</a:t>
          </a:r>
          <a:r>
            <a:rPr lang="en-GB" sz="1600" kern="1200" dirty="0" smtClean="0">
              <a:solidFill>
                <a:srgbClr val="000000"/>
              </a:solidFill>
              <a:latin typeface="Courier New"/>
            </a:rPr>
            <a:t>)</a:t>
          </a:r>
          <a:endParaRPr lang="en-GB" sz="1600" kern="1200" dirty="0"/>
        </a:p>
        <a:p>
          <a:pPr marL="36000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err="1" smtClean="0">
              <a:solidFill>
                <a:srgbClr val="000000"/>
              </a:solidFill>
              <a:latin typeface="Courier New"/>
            </a:rPr>
            <a:t>executeUpdate</a:t>
          </a:r>
          <a:r>
            <a:rPr lang="en-GB" sz="1600" kern="1200" dirty="0" smtClean="0">
              <a:solidFill>
                <a:srgbClr val="000000"/>
              </a:solidFill>
              <a:latin typeface="Courier New"/>
            </a:rPr>
            <a:t>(</a:t>
          </a:r>
          <a:r>
            <a:rPr lang="en-GB" sz="1600" b="1" kern="1200" dirty="0" err="1" smtClean="0">
              <a:solidFill>
                <a:srgbClr val="000000"/>
              </a:solidFill>
              <a:latin typeface="Courier New"/>
            </a:rPr>
            <a:t>sql</a:t>
          </a:r>
          <a:r>
            <a:rPr lang="en-GB" sz="1600" kern="1200" dirty="0" smtClean="0">
              <a:solidFill>
                <a:srgbClr val="000000"/>
              </a:solidFill>
              <a:latin typeface="Courier New"/>
            </a:rPr>
            <a:t>)</a:t>
          </a:r>
          <a:endParaRPr lang="en-GB" sz="1600" kern="1200" dirty="0"/>
        </a:p>
      </dsp:txBody>
      <dsp:txXfrm>
        <a:off x="3053139" y="191888"/>
        <a:ext cx="4004046" cy="1151325"/>
      </dsp:txXfrm>
    </dsp:sp>
    <dsp:sp modelId="{D1A92178-B389-4E1A-8502-5F41CC60D97F}">
      <dsp:nvSpPr>
        <dsp:cNvPr id="0" name=""/>
        <dsp:cNvSpPr/>
      </dsp:nvSpPr>
      <dsp:spPr>
        <a:xfrm>
          <a:off x="0" y="0"/>
          <a:ext cx="3053139" cy="15351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Какие строковые выражения нужно проверить?</a:t>
          </a:r>
          <a:endParaRPr lang="en-GB" sz="2100" kern="1200" dirty="0"/>
        </a:p>
      </dsp:txBody>
      <dsp:txXfrm>
        <a:off x="74937" y="74937"/>
        <a:ext cx="2903265" cy="1385226"/>
      </dsp:txXfrm>
    </dsp:sp>
    <dsp:sp modelId="{8260CBD2-6F45-440F-AC14-08BCC87EC741}">
      <dsp:nvSpPr>
        <dsp:cNvPr id="0" name=""/>
        <dsp:cNvSpPr/>
      </dsp:nvSpPr>
      <dsp:spPr>
        <a:xfrm>
          <a:off x="3053139" y="1688610"/>
          <a:ext cx="4579708" cy="1535100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-3661728"/>
            <a:satOff val="16608"/>
            <a:lumOff val="16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-3661728"/>
              <a:satOff val="16608"/>
              <a:lumOff val="1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t" anchorCtr="0">
          <a:noAutofit/>
        </a:bodyPr>
        <a:lstStyle/>
        <a:p>
          <a:pPr marL="360000" lvl="1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500" kern="1200" dirty="0"/>
        </a:p>
        <a:p>
          <a:pPr marL="36000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 Задача </a:t>
          </a:r>
          <a:r>
            <a:rPr lang="ru-RU" sz="1600" b="1" kern="1200" dirty="0" smtClean="0"/>
            <a:t>алгоритмически неразрешима </a:t>
          </a:r>
          <a:r>
            <a:rPr lang="ru-RU" sz="1600" kern="1200" dirty="0" smtClean="0"/>
            <a:t>в  </a:t>
          </a:r>
          <a:br>
            <a:rPr lang="ru-RU" sz="1600" kern="1200" dirty="0" smtClean="0"/>
          </a:br>
          <a:r>
            <a:rPr lang="ru-RU" sz="1600" kern="1200" dirty="0" smtClean="0"/>
            <a:t> общем случае</a:t>
          </a:r>
          <a:endParaRPr lang="en-GB" sz="1600" kern="1200" dirty="0"/>
        </a:p>
        <a:p>
          <a:pPr marL="36000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 Как представить результат?</a:t>
          </a:r>
          <a:endParaRPr lang="en-GB" sz="1600" kern="1200" dirty="0"/>
        </a:p>
        <a:p>
          <a:pPr marL="7200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Множества бывают </a:t>
          </a:r>
          <a:r>
            <a:rPr lang="ru-RU" sz="1600" b="1" kern="1200" dirty="0" smtClean="0"/>
            <a:t>бесконечными</a:t>
          </a:r>
          <a:endParaRPr lang="en-GB" sz="1600" b="1" kern="1200" dirty="0"/>
        </a:p>
      </dsp:txBody>
      <dsp:txXfrm>
        <a:off x="3053139" y="1880498"/>
        <a:ext cx="4004046" cy="1151325"/>
      </dsp:txXfrm>
    </dsp:sp>
    <dsp:sp modelId="{EC263FE1-F46A-45FE-8888-4E77E6F63DD8}">
      <dsp:nvSpPr>
        <dsp:cNvPr id="0" name=""/>
        <dsp:cNvSpPr/>
      </dsp:nvSpPr>
      <dsp:spPr>
        <a:xfrm>
          <a:off x="0" y="1688610"/>
          <a:ext cx="3053139" cy="1535100"/>
        </a:xfrm>
        <a:prstGeom prst="roundRect">
          <a:avLst/>
        </a:prstGeom>
        <a:solidFill>
          <a:schemeClr val="accent4">
            <a:hueOff val="-3518287"/>
            <a:satOff val="21119"/>
            <a:lumOff val="-1863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Каковы возможные значения данного выражения?</a:t>
          </a:r>
          <a:endParaRPr lang="en-GB" sz="2100" kern="1200" dirty="0"/>
        </a:p>
      </dsp:txBody>
      <dsp:txXfrm>
        <a:off x="74937" y="1763547"/>
        <a:ext cx="2903265" cy="1385226"/>
      </dsp:txXfrm>
    </dsp:sp>
    <dsp:sp modelId="{44868A3A-8E5C-4358-AC86-D04D81371D81}">
      <dsp:nvSpPr>
        <dsp:cNvPr id="0" name=""/>
        <dsp:cNvSpPr/>
      </dsp:nvSpPr>
      <dsp:spPr>
        <a:xfrm>
          <a:off x="3053139" y="3377220"/>
          <a:ext cx="4579708" cy="1535100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-7323457"/>
            <a:satOff val="33215"/>
            <a:lumOff val="33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-7323457"/>
              <a:satOff val="33215"/>
              <a:lumOff val="3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36000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CF ⊆ CF </a:t>
          </a:r>
          <a:r>
            <a:rPr lang="en-US" sz="1600" kern="1200" dirty="0" smtClean="0"/>
            <a:t>– </a:t>
          </a:r>
          <a:r>
            <a:rPr lang="ru-RU" sz="1600" kern="1200" dirty="0" smtClean="0"/>
            <a:t>неразрешима</a:t>
          </a:r>
          <a:endParaRPr lang="en-GB" sz="1600" kern="1200" dirty="0"/>
        </a:p>
        <a:p>
          <a:pPr marL="36000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REG⊆ CF</a:t>
          </a:r>
          <a:r>
            <a:rPr lang="ru-RU" sz="1600" b="1" kern="1200" dirty="0" smtClean="0"/>
            <a:t> </a:t>
          </a:r>
          <a:r>
            <a:rPr lang="en-US" sz="1600" kern="1200" dirty="0" smtClean="0"/>
            <a:t>– </a:t>
          </a:r>
          <a:r>
            <a:rPr lang="ru-RU" sz="1600" kern="1200" dirty="0" smtClean="0"/>
            <a:t>неразрешима</a:t>
          </a:r>
          <a:endParaRPr lang="en-GB" sz="1600" kern="1200" dirty="0"/>
        </a:p>
        <a:p>
          <a:pPr marL="36000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REG⊆ REG</a:t>
          </a:r>
          <a:r>
            <a:rPr lang="ru-RU" sz="1600" b="1" kern="1200" dirty="0" smtClean="0"/>
            <a:t> </a:t>
          </a:r>
          <a:r>
            <a:rPr lang="en-US" sz="1600" kern="1200" dirty="0" smtClean="0"/>
            <a:t>– </a:t>
          </a:r>
          <a:r>
            <a:rPr lang="ru-RU" sz="1600" kern="1200" dirty="0" smtClean="0"/>
            <a:t>разрешима</a:t>
          </a:r>
          <a:endParaRPr lang="en-GB" sz="1600" kern="1200" dirty="0"/>
        </a:p>
        <a:p>
          <a:pPr marL="7200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но </a:t>
          </a:r>
          <a:r>
            <a:rPr lang="en-US" sz="1600" kern="1200" dirty="0" smtClean="0"/>
            <a:t>SQL – </a:t>
          </a:r>
          <a:r>
            <a:rPr lang="ru-RU" sz="1600" kern="1200" dirty="0" smtClean="0"/>
            <a:t>не регулярный</a:t>
          </a:r>
          <a:endParaRPr lang="en-GB" sz="1600" kern="1200" dirty="0"/>
        </a:p>
      </dsp:txBody>
      <dsp:txXfrm>
        <a:off x="3053139" y="3569108"/>
        <a:ext cx="4004046" cy="1151325"/>
      </dsp:txXfrm>
    </dsp:sp>
    <dsp:sp modelId="{E7B6B63C-1BD9-483A-825F-D5BE504C6021}">
      <dsp:nvSpPr>
        <dsp:cNvPr id="0" name=""/>
        <dsp:cNvSpPr/>
      </dsp:nvSpPr>
      <dsp:spPr>
        <a:xfrm>
          <a:off x="0" y="3377220"/>
          <a:ext cx="3053139" cy="1535100"/>
        </a:xfrm>
        <a:prstGeom prst="roundRect">
          <a:avLst/>
        </a:prstGeom>
        <a:solidFill>
          <a:schemeClr val="accent4">
            <a:hueOff val="-7036575"/>
            <a:satOff val="42238"/>
            <a:lumOff val="-3725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Удовлетворяют ли эти значения требованиям синтаксиса встроенного языка?</a:t>
          </a:r>
          <a:endParaRPr lang="en-GB" sz="2100" kern="1200" dirty="0"/>
        </a:p>
      </dsp:txBody>
      <dsp:txXfrm>
        <a:off x="74937" y="3452157"/>
        <a:ext cx="2903265" cy="13852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CFAF0C-545E-49ED-8C97-3CC6DEA19042}">
      <dsp:nvSpPr>
        <dsp:cNvPr id="0" name=""/>
        <dsp:cNvSpPr/>
      </dsp:nvSpPr>
      <dsp:spPr>
        <a:xfrm>
          <a:off x="3053139" y="0"/>
          <a:ext cx="4579708" cy="1535100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36000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err="1" smtClean="0">
              <a:solidFill>
                <a:srgbClr val="000000"/>
              </a:solidFill>
              <a:latin typeface="Courier New"/>
            </a:rPr>
            <a:t>prepareStatement</a:t>
          </a:r>
          <a:r>
            <a:rPr lang="en-GB" sz="1600" kern="1200" dirty="0" smtClean="0">
              <a:solidFill>
                <a:srgbClr val="000000"/>
              </a:solidFill>
              <a:latin typeface="Courier New"/>
            </a:rPr>
            <a:t>(</a:t>
          </a:r>
          <a:r>
            <a:rPr lang="en-GB" sz="1600" b="1" kern="1200" dirty="0" err="1" smtClean="0">
              <a:solidFill>
                <a:srgbClr val="000000"/>
              </a:solidFill>
              <a:latin typeface="Courier New"/>
            </a:rPr>
            <a:t>sql</a:t>
          </a:r>
          <a:r>
            <a:rPr lang="en-GB" sz="1600" kern="1200" dirty="0" smtClean="0">
              <a:solidFill>
                <a:srgbClr val="000000"/>
              </a:solidFill>
              <a:latin typeface="Courier New"/>
            </a:rPr>
            <a:t>)</a:t>
          </a:r>
          <a:endParaRPr lang="en-GB" sz="1600" kern="1200" dirty="0"/>
        </a:p>
        <a:p>
          <a:pPr marL="36000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err="1" smtClean="0">
              <a:solidFill>
                <a:srgbClr val="000000"/>
              </a:solidFill>
              <a:latin typeface="Courier New"/>
            </a:rPr>
            <a:t>prepareCall</a:t>
          </a:r>
          <a:r>
            <a:rPr lang="en-GB" sz="1600" kern="1200" dirty="0" smtClean="0">
              <a:solidFill>
                <a:srgbClr val="000000"/>
              </a:solidFill>
              <a:latin typeface="Courier New"/>
            </a:rPr>
            <a:t>(</a:t>
          </a:r>
          <a:r>
            <a:rPr lang="en-GB" sz="1600" b="1" kern="1200" dirty="0" err="1" smtClean="0">
              <a:solidFill>
                <a:srgbClr val="000000"/>
              </a:solidFill>
              <a:latin typeface="Courier New"/>
            </a:rPr>
            <a:t>sql</a:t>
          </a:r>
          <a:r>
            <a:rPr lang="en-GB" sz="1600" kern="1200" dirty="0" smtClean="0">
              <a:solidFill>
                <a:srgbClr val="000000"/>
              </a:solidFill>
              <a:latin typeface="Courier New"/>
            </a:rPr>
            <a:t>)</a:t>
          </a:r>
          <a:endParaRPr lang="en-GB" sz="1600" kern="1200" dirty="0"/>
        </a:p>
        <a:p>
          <a:pPr marL="36000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err="1" smtClean="0">
              <a:solidFill>
                <a:srgbClr val="000000"/>
              </a:solidFill>
              <a:latin typeface="Courier New"/>
            </a:rPr>
            <a:t>executeQuery</a:t>
          </a:r>
          <a:r>
            <a:rPr lang="en-GB" sz="1600" kern="1200" dirty="0" smtClean="0">
              <a:solidFill>
                <a:srgbClr val="000000"/>
              </a:solidFill>
              <a:latin typeface="Courier New"/>
            </a:rPr>
            <a:t>(</a:t>
          </a:r>
          <a:r>
            <a:rPr lang="en-GB" sz="1600" b="1" kern="1200" dirty="0" err="1" smtClean="0">
              <a:solidFill>
                <a:srgbClr val="000000"/>
              </a:solidFill>
              <a:latin typeface="Courier New"/>
            </a:rPr>
            <a:t>sql</a:t>
          </a:r>
          <a:r>
            <a:rPr lang="en-GB" sz="1600" kern="1200" dirty="0" smtClean="0">
              <a:solidFill>
                <a:srgbClr val="000000"/>
              </a:solidFill>
              <a:latin typeface="Courier New"/>
            </a:rPr>
            <a:t>)</a:t>
          </a:r>
          <a:endParaRPr lang="en-GB" sz="1600" kern="1200" dirty="0"/>
        </a:p>
        <a:p>
          <a:pPr marL="36000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err="1" smtClean="0">
              <a:solidFill>
                <a:srgbClr val="000000"/>
              </a:solidFill>
              <a:latin typeface="Courier New"/>
            </a:rPr>
            <a:t>executeUpdate</a:t>
          </a:r>
          <a:r>
            <a:rPr lang="en-GB" sz="1600" kern="1200" dirty="0" smtClean="0">
              <a:solidFill>
                <a:srgbClr val="000000"/>
              </a:solidFill>
              <a:latin typeface="Courier New"/>
            </a:rPr>
            <a:t>(</a:t>
          </a:r>
          <a:r>
            <a:rPr lang="en-GB" sz="1600" b="1" kern="1200" dirty="0" err="1" smtClean="0">
              <a:solidFill>
                <a:srgbClr val="000000"/>
              </a:solidFill>
              <a:latin typeface="Courier New"/>
            </a:rPr>
            <a:t>sql</a:t>
          </a:r>
          <a:r>
            <a:rPr lang="en-GB" sz="1600" kern="1200" dirty="0" smtClean="0">
              <a:solidFill>
                <a:srgbClr val="000000"/>
              </a:solidFill>
              <a:latin typeface="Courier New"/>
            </a:rPr>
            <a:t>)</a:t>
          </a:r>
          <a:endParaRPr lang="en-GB" sz="1600" kern="1200" dirty="0"/>
        </a:p>
      </dsp:txBody>
      <dsp:txXfrm>
        <a:off x="3053139" y="191888"/>
        <a:ext cx="4004046" cy="1151325"/>
      </dsp:txXfrm>
    </dsp:sp>
    <dsp:sp modelId="{D1A92178-B389-4E1A-8502-5F41CC60D97F}">
      <dsp:nvSpPr>
        <dsp:cNvPr id="0" name=""/>
        <dsp:cNvSpPr/>
      </dsp:nvSpPr>
      <dsp:spPr>
        <a:xfrm>
          <a:off x="0" y="0"/>
          <a:ext cx="3053139" cy="15351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Какие строковые выражения нужно проверить?</a:t>
          </a:r>
          <a:endParaRPr lang="en-GB" sz="2100" kern="1200" dirty="0"/>
        </a:p>
      </dsp:txBody>
      <dsp:txXfrm>
        <a:off x="74937" y="74937"/>
        <a:ext cx="2903265" cy="1385226"/>
      </dsp:txXfrm>
    </dsp:sp>
    <dsp:sp modelId="{8260CBD2-6F45-440F-AC14-08BCC87EC741}">
      <dsp:nvSpPr>
        <dsp:cNvPr id="0" name=""/>
        <dsp:cNvSpPr/>
      </dsp:nvSpPr>
      <dsp:spPr>
        <a:xfrm>
          <a:off x="3053139" y="1688610"/>
          <a:ext cx="4579708" cy="1535100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-3661728"/>
            <a:satOff val="16608"/>
            <a:lumOff val="16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-3661728"/>
              <a:satOff val="16608"/>
              <a:lumOff val="1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t" anchorCtr="0">
          <a:noAutofit/>
        </a:bodyPr>
        <a:lstStyle/>
        <a:p>
          <a:pPr marL="360000" lvl="1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500" kern="1200" dirty="0"/>
        </a:p>
        <a:p>
          <a:pPr marL="36000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/>
            <a:t>Аппроксимация</a:t>
          </a:r>
          <a:r>
            <a:rPr lang="ru-RU" sz="1600" kern="1200" dirty="0" smtClean="0"/>
            <a:t>:</a:t>
          </a:r>
          <a:br>
            <a:rPr lang="ru-RU" sz="1600" kern="1200" dirty="0" smtClean="0"/>
          </a:br>
          <a:r>
            <a:rPr lang="ru-RU" sz="1600" kern="1200" dirty="0" smtClean="0"/>
            <a:t>Построим регулярное множество, содержащее все возможные значения выражения</a:t>
          </a:r>
          <a:endParaRPr lang="en-GB" sz="1600" kern="1200" dirty="0"/>
        </a:p>
      </dsp:txBody>
      <dsp:txXfrm>
        <a:off x="3053139" y="1880498"/>
        <a:ext cx="4004046" cy="1151325"/>
      </dsp:txXfrm>
    </dsp:sp>
    <dsp:sp modelId="{EC263FE1-F46A-45FE-8888-4E77E6F63DD8}">
      <dsp:nvSpPr>
        <dsp:cNvPr id="0" name=""/>
        <dsp:cNvSpPr/>
      </dsp:nvSpPr>
      <dsp:spPr>
        <a:xfrm>
          <a:off x="0" y="1688610"/>
          <a:ext cx="3053139" cy="1535100"/>
        </a:xfrm>
        <a:prstGeom prst="roundRect">
          <a:avLst/>
        </a:prstGeom>
        <a:solidFill>
          <a:schemeClr val="accent4">
            <a:hueOff val="-3518287"/>
            <a:satOff val="21119"/>
            <a:lumOff val="-1863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Каковы возможные значения данного выражения?</a:t>
          </a:r>
          <a:endParaRPr lang="en-GB" sz="2100" kern="1200" dirty="0"/>
        </a:p>
      </dsp:txBody>
      <dsp:txXfrm>
        <a:off x="74937" y="1763547"/>
        <a:ext cx="2903265" cy="1385226"/>
      </dsp:txXfrm>
    </dsp:sp>
    <dsp:sp modelId="{44868A3A-8E5C-4358-AC86-D04D81371D81}">
      <dsp:nvSpPr>
        <dsp:cNvPr id="0" name=""/>
        <dsp:cNvSpPr/>
      </dsp:nvSpPr>
      <dsp:spPr>
        <a:xfrm>
          <a:off x="3053139" y="3377220"/>
          <a:ext cx="4579708" cy="1535100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-7323457"/>
            <a:satOff val="33215"/>
            <a:lumOff val="33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-7323457"/>
              <a:satOff val="33215"/>
              <a:lumOff val="3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" tIns="4445" rIns="4445" bIns="4445" numCol="1" spcCol="1270" anchor="t" anchorCtr="0">
          <a:noAutofit/>
        </a:bodyPr>
        <a:lstStyle/>
        <a:p>
          <a:pPr marL="36000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700" kern="1200" dirty="0"/>
        </a:p>
        <a:p>
          <a:pPr marL="36000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/>
            <a:t>Аппроксимация:</a:t>
          </a:r>
          <a:br>
            <a:rPr lang="ru-RU" sz="1600" b="1" kern="1200" dirty="0" smtClean="0"/>
          </a:br>
          <a:r>
            <a:rPr lang="ru-RU" sz="1600" b="0" kern="1200" dirty="0" smtClean="0"/>
            <a:t>Найдем регулярный язык, содержащийся в </a:t>
          </a:r>
          <a:r>
            <a:rPr lang="en-US" sz="1600" b="0" kern="1200" dirty="0" smtClean="0"/>
            <a:t>SQL, </a:t>
          </a:r>
          <a:r>
            <a:rPr lang="ru-RU" sz="1600" b="0" kern="1200" dirty="0" smtClean="0"/>
            <a:t>и будем проверять включение вида </a:t>
          </a:r>
          <a:r>
            <a:rPr lang="en-US" sz="1600" b="1" kern="1200" dirty="0" smtClean="0"/>
            <a:t>REG⊆ REG</a:t>
          </a:r>
          <a:r>
            <a:rPr lang="ru-RU" sz="1600" b="1" kern="1200" dirty="0" smtClean="0"/>
            <a:t> </a:t>
          </a:r>
          <a:r>
            <a:rPr lang="en-US" sz="1600" kern="1200" dirty="0" smtClean="0"/>
            <a:t>– </a:t>
          </a:r>
          <a:r>
            <a:rPr lang="ru-RU" sz="1600" kern="1200" dirty="0" smtClean="0"/>
            <a:t>разрешимая задача</a:t>
          </a:r>
          <a:endParaRPr lang="en-GB" sz="1600" kern="1200" dirty="0"/>
        </a:p>
      </dsp:txBody>
      <dsp:txXfrm>
        <a:off x="3053139" y="3569108"/>
        <a:ext cx="4004046" cy="1151325"/>
      </dsp:txXfrm>
    </dsp:sp>
    <dsp:sp modelId="{E7B6B63C-1BD9-483A-825F-D5BE504C6021}">
      <dsp:nvSpPr>
        <dsp:cNvPr id="0" name=""/>
        <dsp:cNvSpPr/>
      </dsp:nvSpPr>
      <dsp:spPr>
        <a:xfrm>
          <a:off x="0" y="3377220"/>
          <a:ext cx="3053139" cy="1535100"/>
        </a:xfrm>
        <a:prstGeom prst="roundRect">
          <a:avLst/>
        </a:prstGeom>
        <a:solidFill>
          <a:schemeClr val="accent4">
            <a:hueOff val="-7036575"/>
            <a:satOff val="42238"/>
            <a:lumOff val="-3725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Удовлетворяют ли эти значения требованиям синтаксиса встроенного языка?</a:t>
          </a:r>
          <a:endParaRPr lang="en-GB" sz="2100" kern="1200" dirty="0"/>
        </a:p>
      </dsp:txBody>
      <dsp:txXfrm>
        <a:off x="74937" y="3452157"/>
        <a:ext cx="2903265" cy="138522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A16622-4277-4FD9-972C-1450A5E9279B}">
      <dsp:nvSpPr>
        <dsp:cNvPr id="0" name=""/>
        <dsp:cNvSpPr/>
      </dsp:nvSpPr>
      <dsp:spPr>
        <a:xfrm>
          <a:off x="1119658" y="875680"/>
          <a:ext cx="1070276" cy="1070276"/>
        </a:xfrm>
        <a:prstGeom prst="gear9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for =&gt;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a+</a:t>
          </a:r>
          <a:endParaRPr lang="en-GB" sz="1200" kern="1200" dirty="0"/>
        </a:p>
      </dsp:txBody>
      <dsp:txXfrm>
        <a:off x="1334831" y="1126387"/>
        <a:ext cx="639930" cy="550144"/>
      </dsp:txXfrm>
    </dsp:sp>
    <dsp:sp modelId="{5E2D0FDE-9E8E-4222-AF0D-E33E1B3F2F86}">
      <dsp:nvSpPr>
        <dsp:cNvPr id="0" name=""/>
        <dsp:cNvSpPr/>
      </dsp:nvSpPr>
      <dsp:spPr>
        <a:xfrm>
          <a:off x="496952" y="622706"/>
          <a:ext cx="778382" cy="778382"/>
        </a:xfrm>
        <a:prstGeom prst="gear6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+ =&gt; a b</a:t>
          </a:r>
          <a:endParaRPr lang="en-GB" sz="1200" kern="1200" dirty="0"/>
        </a:p>
      </dsp:txBody>
      <dsp:txXfrm>
        <a:off x="692912" y="819850"/>
        <a:ext cx="386462" cy="384094"/>
      </dsp:txXfrm>
    </dsp:sp>
    <dsp:sp modelId="{A1A65C65-6796-48A3-850A-26EA97A00C56}">
      <dsp:nvSpPr>
        <dsp:cNvPr id="0" name=""/>
        <dsp:cNvSpPr/>
      </dsp:nvSpPr>
      <dsp:spPr>
        <a:xfrm rot="20700000">
          <a:off x="932926" y="85701"/>
          <a:ext cx="762656" cy="762656"/>
        </a:xfrm>
        <a:prstGeom prst="gear6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if =&gt; </a:t>
          </a:r>
          <a:br>
            <a:rPr lang="en-US" sz="1200" kern="1200" dirty="0" smtClean="0"/>
          </a:br>
          <a:r>
            <a:rPr lang="en-US" sz="1200" kern="1200" dirty="0" smtClean="0"/>
            <a:t>a | b</a:t>
          </a:r>
          <a:endParaRPr lang="en-GB" sz="1200" kern="1200" dirty="0"/>
        </a:p>
      </dsp:txBody>
      <dsp:txXfrm rot="-20700000">
        <a:off x="1100199" y="252974"/>
        <a:ext cx="428110" cy="428110"/>
      </dsp:txXfrm>
    </dsp:sp>
    <dsp:sp modelId="{281A455D-DABC-48E8-8968-4BEB8F286114}">
      <dsp:nvSpPr>
        <dsp:cNvPr id="0" name=""/>
        <dsp:cNvSpPr/>
      </dsp:nvSpPr>
      <dsp:spPr>
        <a:xfrm>
          <a:off x="1014883" y="726527"/>
          <a:ext cx="1369953" cy="1369953"/>
        </a:xfrm>
        <a:prstGeom prst="circularArrow">
          <a:avLst>
            <a:gd name="adj1" fmla="val 4687"/>
            <a:gd name="adj2" fmla="val 299029"/>
            <a:gd name="adj3" fmla="val 2416765"/>
            <a:gd name="adj4" fmla="val 16095005"/>
            <a:gd name="adj5" fmla="val 5469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E9CEACE-B8E9-4BEA-9795-788DEC4C5FF4}">
      <dsp:nvSpPr>
        <dsp:cNvPr id="0" name=""/>
        <dsp:cNvSpPr/>
      </dsp:nvSpPr>
      <dsp:spPr>
        <a:xfrm>
          <a:off x="359102" y="460128"/>
          <a:ext cx="995357" cy="995357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CC02E59-3E7B-4A3B-8031-2DBADF42F610}">
      <dsp:nvSpPr>
        <dsp:cNvPr id="0" name=""/>
        <dsp:cNvSpPr/>
      </dsp:nvSpPr>
      <dsp:spPr>
        <a:xfrm>
          <a:off x="756515" y="-71700"/>
          <a:ext cx="1073195" cy="1073195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7DCEF-0579-41A7-9080-359F7AEBC0E5}" type="datetimeFigureOut">
              <a:rPr lang="en-GB" smtClean="0"/>
              <a:t>27/02/2011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675B73-94FB-4232-84A8-BEB708D757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1716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75B73-94FB-4232-84A8-BEB708D75774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3754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56DC3-8C6C-4A5B-BCB7-25430C2FD779}" type="datetimeFigureOut">
              <a:rPr lang="en-GB" smtClean="0"/>
              <a:t>27/02/2011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E4F89-B45E-431A-B7AC-3A3D1157DC3F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56DC3-8C6C-4A5B-BCB7-25430C2FD779}" type="datetimeFigureOut">
              <a:rPr lang="en-GB" smtClean="0"/>
              <a:t>27/02/2011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E4F89-B45E-431A-B7AC-3A3D1157DC3F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56DC3-8C6C-4A5B-BCB7-25430C2FD779}" type="datetimeFigureOut">
              <a:rPr lang="en-GB" smtClean="0"/>
              <a:t>27/02/2011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E4F89-B45E-431A-B7AC-3A3D1157DC3F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56DC3-8C6C-4A5B-BCB7-25430C2FD779}" type="datetimeFigureOut">
              <a:rPr lang="en-GB" smtClean="0"/>
              <a:t>27/02/2011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E4F89-B45E-431A-B7AC-3A3D1157DC3F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56DC3-8C6C-4A5B-BCB7-25430C2FD779}" type="datetimeFigureOut">
              <a:rPr lang="en-GB" smtClean="0"/>
              <a:t>27/02/2011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E4F89-B45E-431A-B7AC-3A3D1157DC3F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56DC3-8C6C-4A5B-BCB7-25430C2FD779}" type="datetimeFigureOut">
              <a:rPr lang="en-GB" smtClean="0"/>
              <a:t>27/02/2011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E4F89-B45E-431A-B7AC-3A3D1157DC3F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56DC3-8C6C-4A5B-BCB7-25430C2FD779}" type="datetimeFigureOut">
              <a:rPr lang="en-GB" smtClean="0"/>
              <a:t>27/02/2011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E4F89-B45E-431A-B7AC-3A3D1157DC3F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56DC3-8C6C-4A5B-BCB7-25430C2FD779}" type="datetimeFigureOut">
              <a:rPr lang="en-GB" smtClean="0"/>
              <a:t>27/02/2011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E4F89-B45E-431A-B7AC-3A3D1157DC3F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56DC3-8C6C-4A5B-BCB7-25430C2FD779}" type="datetimeFigureOut">
              <a:rPr lang="en-GB" smtClean="0"/>
              <a:t>27/02/2011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E4F89-B45E-431A-B7AC-3A3D1157DC3F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56DC3-8C6C-4A5B-BCB7-25430C2FD779}" type="datetimeFigureOut">
              <a:rPr lang="en-GB" smtClean="0"/>
              <a:t>27/02/2011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E4F89-B45E-431A-B7AC-3A3D1157DC3F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56DC3-8C6C-4A5B-BCB7-25430C2FD779}" type="datetimeFigureOut">
              <a:rPr lang="en-GB" smtClean="0"/>
              <a:t>27/02/2011</a:t>
            </a:fld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3E4F89-B45E-431A-B7AC-3A3D1157DC3F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13E4F89-B45E-431A-B7AC-3A3D1157DC3F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0F56DC3-8C6C-4A5B-BCB7-25430C2FD779}" type="datetimeFigureOut">
              <a:rPr lang="en-GB" smtClean="0"/>
              <a:t>27/02/2011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gi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Синтаксический анализ для</a:t>
            </a:r>
            <a:br>
              <a:rPr lang="ru-RU" dirty="0" smtClean="0"/>
            </a:br>
            <a:r>
              <a:rPr lang="ru-RU" dirty="0" smtClean="0"/>
              <a:t>«встроенных» языков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Андрей Бреслав</a:t>
            </a:r>
          </a:p>
          <a:p>
            <a:r>
              <a:rPr lang="ru-RU" dirty="0" smtClean="0"/>
              <a:t>Соавторы: </a:t>
            </a:r>
            <a:r>
              <a:rPr lang="en-US" dirty="0" smtClean="0"/>
              <a:t>A. </a:t>
            </a:r>
            <a:r>
              <a:rPr lang="en-US" dirty="0" err="1" smtClean="0"/>
              <a:t>Annamaa</a:t>
            </a:r>
            <a:r>
              <a:rPr lang="en-US" dirty="0" smtClean="0"/>
              <a:t>, V. </a:t>
            </a:r>
            <a:r>
              <a:rPr lang="en-US" dirty="0" err="1" smtClean="0"/>
              <a:t>Vene</a:t>
            </a:r>
            <a:endParaRPr lang="en-US" dirty="0" smtClean="0"/>
          </a:p>
          <a:p>
            <a:r>
              <a:rPr lang="en-US" dirty="0" smtClean="0"/>
              <a:t>(University of Tartu, Estonia)</a:t>
            </a:r>
            <a:endParaRPr lang="en-GB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39" t="20063" r="53918" b="71223"/>
          <a:stretch/>
        </p:blipFill>
        <p:spPr bwMode="auto">
          <a:xfrm>
            <a:off x="801399" y="5661248"/>
            <a:ext cx="3353021" cy="6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 descr="http://t0.gstatic.com/images?q=tbn:ANd9GcSuvGeIsQZEBdQZdi5mac_gV7dH_KFK6aX_VK0mZhLJaKGbXv0&amp;t=1&amp;usg=__FlTiY0VnL7RYrO74of9Y6mtMHlc=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7156" y="4866364"/>
            <a:ext cx="794884" cy="794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0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Время работы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9289331"/>
              </p:ext>
            </p:extLst>
          </p:nvPr>
        </p:nvGraphicFramePr>
        <p:xfrm>
          <a:off x="611560" y="2276872"/>
          <a:ext cx="7272808" cy="2664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1008112"/>
                <a:gridCol w="720080"/>
                <a:gridCol w="1008112"/>
                <a:gridCol w="864096"/>
                <a:gridCol w="981968"/>
                <a:gridCol w="602208"/>
                <a:gridCol w="936104"/>
              </a:tblGrid>
              <a:tr h="666074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Проект</a:t>
                      </a:r>
                      <a:endParaRPr lang="en-GB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Размер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LOC</a:t>
                      </a:r>
                      <a:endParaRPr lang="en-GB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</a:t>
                      </a:r>
                      <a:r>
                        <a:rPr lang="en-US" baseline="0" dirty="0" smtClean="0"/>
                        <a:t> </a:t>
                      </a:r>
                      <a:r>
                        <a:rPr lang="ru-RU" baseline="0" dirty="0" smtClean="0"/>
                        <a:t>Выражений</a:t>
                      </a:r>
                      <a:endParaRPr lang="en-GB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Время</a:t>
                      </a:r>
                      <a:r>
                        <a:rPr lang="en-US" dirty="0" smtClean="0"/>
                        <a:t> (</a:t>
                      </a:r>
                      <a:r>
                        <a:rPr lang="ru-RU" dirty="0" smtClean="0"/>
                        <a:t>сек)</a:t>
                      </a:r>
                      <a:endParaRPr lang="en-GB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Память</a:t>
                      </a:r>
                      <a:endParaRPr lang="en-GB" dirty="0"/>
                    </a:p>
                  </a:txBody>
                  <a:tcPr anchor="ctr"/>
                </a:tc>
              </a:tr>
              <a:tr h="666074">
                <a:tc v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всего</a:t>
                      </a:r>
                      <a:endParaRPr lang="en-GB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ошибок</a:t>
                      </a:r>
                      <a:endParaRPr lang="en-GB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общее</a:t>
                      </a:r>
                      <a:endParaRPr lang="en-GB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AStrings</a:t>
                      </a:r>
                      <a:endParaRPr lang="en-GB" b="1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кэш</a:t>
                      </a:r>
                      <a:endParaRPr lang="en-GB" b="1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666074">
                <a:tc>
                  <a:txBody>
                    <a:bodyPr/>
                    <a:lstStyle/>
                    <a:p>
                      <a:pPr algn="r"/>
                      <a:r>
                        <a:rPr lang="en-US" dirty="0" err="1" smtClean="0"/>
                        <a:t>Plazma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48’520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94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3.8</a:t>
                      </a:r>
                      <a:endParaRPr lang="en-GB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0.4</a:t>
                      </a:r>
                      <a:endParaRPr lang="en-GB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65</a:t>
                      </a:r>
                      <a:endParaRPr lang="en-GB" dirty="0"/>
                    </a:p>
                  </a:txBody>
                  <a:tcPr anchor="ctr"/>
                </a:tc>
              </a:tr>
              <a:tr h="666074">
                <a:tc>
                  <a:txBody>
                    <a:bodyPr/>
                    <a:lstStyle/>
                    <a:p>
                      <a:pPr algn="r"/>
                      <a:r>
                        <a:rPr lang="en-US" dirty="0" err="1" smtClean="0"/>
                        <a:t>Compiere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319’570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1343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138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120</a:t>
                      </a:r>
                      <a:endParaRPr lang="en-GB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0.5</a:t>
                      </a:r>
                      <a:endParaRPr lang="en-GB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445</a:t>
                      </a:r>
                      <a:endParaRPr lang="en-GB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603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Parsing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788024" y="1484553"/>
            <a:ext cx="3528392" cy="381665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5188714" y="2910192"/>
            <a:ext cx="535414" cy="58152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79512" y="4077072"/>
            <a:ext cx="8229600" cy="244827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Управляющие таблицы </a:t>
            </a:r>
            <a:r>
              <a:rPr lang="ru-RU" b="1" dirty="0" smtClean="0"/>
              <a:t>не меняются</a:t>
            </a:r>
            <a:br>
              <a:rPr lang="ru-RU" b="1" dirty="0" smtClean="0"/>
            </a:br>
            <a:r>
              <a:rPr lang="ru-RU" dirty="0" smtClean="0"/>
              <a:t>(для </a:t>
            </a:r>
            <a:r>
              <a:rPr lang="ru-RU" dirty="0"/>
              <a:t>данного </a:t>
            </a:r>
            <a:r>
              <a:rPr lang="ru-RU" dirty="0" smtClean="0"/>
              <a:t>языка)</a:t>
            </a:r>
            <a:endParaRPr lang="en-US" b="1" dirty="0" smtClean="0"/>
          </a:p>
          <a:p>
            <a:r>
              <a:rPr lang="ru-RU" b="1" dirty="0" smtClean="0">
                <a:solidFill>
                  <a:srgbClr val="0070C0"/>
                </a:solidFill>
              </a:rPr>
              <a:t>Измененяемое состояние</a:t>
            </a:r>
            <a:r>
              <a:rPr lang="en-US" dirty="0" smtClean="0">
                <a:solidFill>
                  <a:srgbClr val="0070C0"/>
                </a:solidFill>
              </a:rPr>
              <a:t>:</a:t>
            </a:r>
          </a:p>
          <a:p>
            <a:pPr lvl="1"/>
            <a:r>
              <a:rPr lang="ru-RU" dirty="0" smtClean="0">
                <a:solidFill>
                  <a:srgbClr val="0070C0"/>
                </a:solidFill>
              </a:rPr>
              <a:t>Стек состояний парсера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ru-RU" dirty="0" smtClean="0">
                <a:solidFill>
                  <a:srgbClr val="0070C0"/>
                </a:solidFill>
              </a:rPr>
              <a:t>Позиция считывающей головки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ru-RU" dirty="0" smtClean="0"/>
              <a:t>Основная идея абстрактного разбора</a:t>
            </a:r>
            <a:endParaRPr lang="en-US" dirty="0" smtClean="0"/>
          </a:p>
          <a:p>
            <a:pPr lvl="1"/>
            <a:r>
              <a:rPr lang="ru-RU" dirty="0" smtClean="0"/>
              <a:t>Для каждой </a:t>
            </a:r>
            <a:r>
              <a:rPr lang="ru-RU" b="1" dirty="0" smtClean="0">
                <a:solidFill>
                  <a:srgbClr val="0070C0"/>
                </a:solidFill>
              </a:rPr>
              <a:t>позиции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/>
              <a:t>во входном</a:t>
            </a:r>
            <a:r>
              <a:rPr lang="en-US" dirty="0" smtClean="0"/>
              <a:t> </a:t>
            </a:r>
            <a:r>
              <a:rPr lang="ru-RU" b="1" dirty="0" smtClean="0"/>
              <a:t>автомате</a:t>
            </a:r>
            <a:endParaRPr lang="en-US" b="1" dirty="0" smtClean="0"/>
          </a:p>
          <a:p>
            <a:pPr lvl="2"/>
            <a:r>
              <a:rPr lang="ru-RU" dirty="0" smtClean="0"/>
              <a:t>Вычислить </a:t>
            </a:r>
            <a:r>
              <a:rPr lang="ru-RU" b="1" dirty="0" smtClean="0"/>
              <a:t>множество всех </a:t>
            </a:r>
            <a:r>
              <a:rPr lang="ru-RU" dirty="0" smtClean="0"/>
              <a:t>возможных </a:t>
            </a:r>
            <a:r>
              <a:rPr lang="ru-RU" b="1" dirty="0" smtClean="0">
                <a:solidFill>
                  <a:srgbClr val="0070C0"/>
                </a:solidFill>
              </a:rPr>
              <a:t>стеков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/>
              <a:t>состояний парсера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251520" y="1844824"/>
            <a:ext cx="1368152" cy="8640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Множество</a:t>
            </a:r>
            <a:br>
              <a:rPr lang="ru-RU" dirty="0" smtClean="0"/>
            </a:br>
            <a:r>
              <a:rPr lang="ru-RU" dirty="0" smtClean="0"/>
              <a:t>строк (</a:t>
            </a:r>
            <a:r>
              <a:rPr lang="en-US" dirty="0" smtClean="0"/>
              <a:t>REG</a:t>
            </a:r>
            <a:r>
              <a:rPr lang="ru-RU" dirty="0" smtClean="0"/>
              <a:t>)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619672" y="2935867"/>
            <a:ext cx="1224136" cy="9361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Parser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3275856" y="2971871"/>
            <a:ext cx="1368153" cy="8640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Сообщения</a:t>
            </a:r>
          </a:p>
          <a:p>
            <a:pPr algn="ctr"/>
            <a:r>
              <a:rPr lang="ru-RU" dirty="0" smtClean="0"/>
              <a:t>об</a:t>
            </a:r>
          </a:p>
          <a:p>
            <a:pPr algn="ctr"/>
            <a:r>
              <a:rPr lang="ru-RU" dirty="0" smtClean="0"/>
              <a:t>ошибках</a:t>
            </a:r>
          </a:p>
        </p:txBody>
      </p:sp>
      <p:cxnSp>
        <p:nvCxnSpPr>
          <p:cNvPr id="11" name="Straight Arrow Connector 10"/>
          <p:cNvCxnSpPr>
            <a:stCxn id="8" idx="3"/>
            <a:endCxn id="9" idx="1"/>
          </p:cNvCxnSpPr>
          <p:nvPr/>
        </p:nvCxnSpPr>
        <p:spPr>
          <a:xfrm>
            <a:off x="2843808" y="3403919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1691680" y="1412776"/>
            <a:ext cx="1080120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Bison</a:t>
            </a:r>
            <a:endParaRPr lang="en-GB" dirty="0"/>
          </a:p>
        </p:txBody>
      </p:sp>
      <p:cxnSp>
        <p:nvCxnSpPr>
          <p:cNvPr id="13" name="Straight Arrow Connector 12"/>
          <p:cNvCxnSpPr>
            <a:stCxn id="12" idx="4"/>
            <a:endCxn id="8" idx="0"/>
          </p:cNvCxnSpPr>
          <p:nvPr/>
        </p:nvCxnSpPr>
        <p:spPr>
          <a:xfrm>
            <a:off x="2231740" y="2060848"/>
            <a:ext cx="0" cy="8750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231740" y="2204864"/>
            <a:ext cx="15660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Управляющие</a:t>
            </a:r>
          </a:p>
          <a:p>
            <a:r>
              <a:rPr lang="ru-RU" dirty="0" smtClean="0"/>
              <a:t>таблицы</a:t>
            </a:r>
            <a:endParaRPr lang="en-GB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0929530"/>
              </p:ext>
            </p:extLst>
          </p:nvPr>
        </p:nvGraphicFramePr>
        <p:xfrm>
          <a:off x="4935715" y="1988609"/>
          <a:ext cx="3236685" cy="365760"/>
        </p:xfrm>
        <a:graphic>
          <a:graphicData uri="http://schemas.openxmlformats.org/drawingml/2006/table">
            <a:tbl>
              <a:tblPr/>
              <a:tblGrid>
                <a:gridCol w="215779"/>
                <a:gridCol w="215779"/>
                <a:gridCol w="215779"/>
                <a:gridCol w="215779"/>
                <a:gridCol w="215779"/>
                <a:gridCol w="215779"/>
                <a:gridCol w="215779"/>
                <a:gridCol w="215779"/>
                <a:gridCol w="215779"/>
                <a:gridCol w="215779"/>
                <a:gridCol w="215779"/>
                <a:gridCol w="215779"/>
                <a:gridCol w="215779"/>
                <a:gridCol w="215779"/>
                <a:gridCol w="215779"/>
              </a:tblGrid>
              <a:tr h="333828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196015"/>
              </p:ext>
            </p:extLst>
          </p:nvPr>
        </p:nvGraphicFramePr>
        <p:xfrm>
          <a:off x="5358589" y="3059668"/>
          <a:ext cx="365539" cy="1828800"/>
        </p:xfrm>
        <a:graphic>
          <a:graphicData uri="http://schemas.openxmlformats.org/drawingml/2006/table">
            <a:tbl>
              <a:tblPr/>
              <a:tblGrid>
                <a:gridCol w="365539"/>
              </a:tblGrid>
              <a:tr h="325507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baseline="-25000" dirty="0" err="1" smtClean="0">
                          <a:solidFill>
                            <a:schemeClr val="bg1"/>
                          </a:solidFill>
                        </a:rPr>
                        <a:t>n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325507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325507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325507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32550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6680773" y="4931876"/>
            <a:ext cx="1491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Упр. таблицы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4337458" y="3807561"/>
            <a:ext cx="1702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Стек состояний</a:t>
            </a:r>
            <a:endParaRPr lang="en-GB" b="1" dirty="0">
              <a:solidFill>
                <a:srgbClr val="0070C0"/>
              </a:solidFill>
            </a:endParaRPr>
          </a:p>
        </p:txBody>
      </p:sp>
      <p:cxnSp>
        <p:nvCxnSpPr>
          <p:cNvPr id="19" name="Elbow Connector 18"/>
          <p:cNvCxnSpPr>
            <a:stCxn id="23" idx="1"/>
            <a:endCxn id="5" idx="3"/>
          </p:cNvCxnSpPr>
          <p:nvPr/>
        </p:nvCxnSpPr>
        <p:spPr>
          <a:xfrm rot="10800000">
            <a:off x="5724129" y="3200955"/>
            <a:ext cx="783343" cy="79643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23" idx="0"/>
            <a:endCxn id="15" idx="2"/>
          </p:cNvCxnSpPr>
          <p:nvPr/>
        </p:nvCxnSpPr>
        <p:spPr>
          <a:xfrm rot="16200000" flipV="1">
            <a:off x="6579388" y="2329039"/>
            <a:ext cx="737325" cy="787985"/>
          </a:xfrm>
          <a:prstGeom prst="bentConnector3">
            <a:avLst>
              <a:gd name="adj1" fmla="val 50000"/>
            </a:avLst>
          </a:prstGeom>
          <a:ln>
            <a:solidFill>
              <a:srgbClr val="0070C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856382" y="2267580"/>
            <a:ext cx="649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Вход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5826638" y="1454936"/>
            <a:ext cx="15231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LR</a:t>
            </a:r>
            <a:r>
              <a:rPr lang="ru-RU" sz="2400" b="1" dirty="0" smtClean="0"/>
              <a:t>-Разбор</a:t>
            </a:r>
            <a:endParaRPr lang="en-GB" sz="2400" b="1" dirty="0"/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8567330"/>
              </p:ext>
            </p:extLst>
          </p:nvPr>
        </p:nvGraphicFramePr>
        <p:xfrm>
          <a:off x="6507471" y="3091694"/>
          <a:ext cx="1669143" cy="1811383"/>
        </p:xfrm>
        <a:graphic>
          <a:graphicData uri="http://schemas.openxmlformats.org/drawingml/2006/table">
            <a:tbl>
              <a:tblPr/>
              <a:tblGrid>
                <a:gridCol w="238449"/>
                <a:gridCol w="238449"/>
                <a:gridCol w="238449"/>
                <a:gridCol w="238449"/>
                <a:gridCol w="238449"/>
                <a:gridCol w="238449"/>
                <a:gridCol w="238449"/>
              </a:tblGrid>
              <a:tr h="348343"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ACTION</a:t>
                      </a:r>
                      <a:endParaRPr lang="en-GB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GOTO</a:t>
                      </a:r>
                      <a:endParaRPr lang="en-GB" sz="16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3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34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34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34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25" name="Elbow Connector 24"/>
          <p:cNvCxnSpPr>
            <a:stCxn id="7" idx="2"/>
            <a:endCxn id="8" idx="1"/>
          </p:cNvCxnSpPr>
          <p:nvPr/>
        </p:nvCxnSpPr>
        <p:spPr>
          <a:xfrm rot="16200000" flipH="1">
            <a:off x="930135" y="2714381"/>
            <a:ext cx="694999" cy="684076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149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Oval 95"/>
          <p:cNvSpPr/>
          <p:nvPr/>
        </p:nvSpPr>
        <p:spPr>
          <a:xfrm>
            <a:off x="4055681" y="3543947"/>
            <a:ext cx="619051" cy="60796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Oval 94"/>
          <p:cNvSpPr/>
          <p:nvPr/>
        </p:nvSpPr>
        <p:spPr>
          <a:xfrm>
            <a:off x="5380717" y="4340899"/>
            <a:ext cx="619051" cy="60796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1046538"/>
              </p:ext>
            </p:extLst>
          </p:nvPr>
        </p:nvGraphicFramePr>
        <p:xfrm>
          <a:off x="3422554" y="1937295"/>
          <a:ext cx="429366" cy="731520"/>
        </p:xfrm>
        <a:graphic>
          <a:graphicData uri="http://schemas.openxmlformats.org/drawingml/2006/table">
            <a:tbl>
              <a:tblPr/>
              <a:tblGrid>
                <a:gridCol w="429366"/>
              </a:tblGrid>
              <a:tr h="24958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4958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0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60" name="Curved Connector 59"/>
          <p:cNvCxnSpPr>
            <a:stCxn id="19" idx="2"/>
            <a:endCxn id="34" idx="0"/>
          </p:cNvCxnSpPr>
          <p:nvPr/>
        </p:nvCxnSpPr>
        <p:spPr>
          <a:xfrm rot="5400000">
            <a:off x="2580308" y="3723062"/>
            <a:ext cx="2111177" cy="2682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urved Connector 39"/>
          <p:cNvCxnSpPr>
            <a:endCxn id="17" idx="0"/>
          </p:cNvCxnSpPr>
          <p:nvPr/>
        </p:nvCxnSpPr>
        <p:spPr>
          <a:xfrm>
            <a:off x="3848100" y="2034559"/>
            <a:ext cx="3173513" cy="1930400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Алгоритм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2339752" y="3621365"/>
            <a:ext cx="432048" cy="43204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Oval 4"/>
          <p:cNvSpPr/>
          <p:nvPr/>
        </p:nvSpPr>
        <p:spPr>
          <a:xfrm>
            <a:off x="4283968" y="2693645"/>
            <a:ext cx="432048" cy="43204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5796136" y="3621365"/>
            <a:ext cx="432048" cy="43204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Curved Connector 7"/>
          <p:cNvCxnSpPr>
            <a:stCxn id="4" idx="0"/>
            <a:endCxn id="5" idx="2"/>
          </p:cNvCxnSpPr>
          <p:nvPr/>
        </p:nvCxnSpPr>
        <p:spPr>
          <a:xfrm rot="5400000" flipH="1" flipV="1">
            <a:off x="3064024" y="2401421"/>
            <a:ext cx="711696" cy="1728192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urved Connector 9"/>
          <p:cNvCxnSpPr>
            <a:stCxn id="5" idx="6"/>
            <a:endCxn id="6" idx="0"/>
          </p:cNvCxnSpPr>
          <p:nvPr/>
        </p:nvCxnSpPr>
        <p:spPr>
          <a:xfrm>
            <a:off x="4716016" y="2909669"/>
            <a:ext cx="1296144" cy="711696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urved Connector 11"/>
          <p:cNvCxnSpPr>
            <a:stCxn id="6" idx="2"/>
            <a:endCxn id="5" idx="5"/>
          </p:cNvCxnSpPr>
          <p:nvPr/>
        </p:nvCxnSpPr>
        <p:spPr>
          <a:xfrm rot="10800000">
            <a:off x="4652744" y="3062421"/>
            <a:ext cx="1143392" cy="774968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4283968" y="4557469"/>
            <a:ext cx="432048" cy="43204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Curved Connector 14"/>
          <p:cNvCxnSpPr>
            <a:stCxn id="6" idx="4"/>
            <a:endCxn id="13" idx="6"/>
          </p:cNvCxnSpPr>
          <p:nvPr/>
        </p:nvCxnSpPr>
        <p:spPr>
          <a:xfrm rot="5400000">
            <a:off x="5004048" y="3765381"/>
            <a:ext cx="720080" cy="1296144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067157"/>
              </p:ext>
            </p:extLst>
          </p:nvPr>
        </p:nvGraphicFramePr>
        <p:xfrm>
          <a:off x="6806930" y="3964959"/>
          <a:ext cx="429366" cy="731520"/>
        </p:xfrm>
        <a:graphic>
          <a:graphicData uri="http://schemas.openxmlformats.org/drawingml/2006/table">
            <a:tbl>
              <a:tblPr/>
              <a:tblGrid>
                <a:gridCol w="429366"/>
              </a:tblGrid>
              <a:tr h="24958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4958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0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799158"/>
              </p:ext>
            </p:extLst>
          </p:nvPr>
        </p:nvGraphicFramePr>
        <p:xfrm>
          <a:off x="1763688" y="3676927"/>
          <a:ext cx="429366" cy="365760"/>
        </p:xfrm>
        <a:graphic>
          <a:graphicData uri="http://schemas.openxmlformats.org/drawingml/2006/table">
            <a:tbl>
              <a:tblPr/>
              <a:tblGrid>
                <a:gridCol w="429366"/>
              </a:tblGrid>
              <a:tr h="24958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0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" name="Oval 19"/>
          <p:cNvSpPr/>
          <p:nvPr/>
        </p:nvSpPr>
        <p:spPr>
          <a:xfrm>
            <a:off x="4352207" y="4625708"/>
            <a:ext cx="295570" cy="29557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3131840" y="2731531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5292080" y="2740823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4860032" y="3523619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endParaRPr lang="en-GB" dirty="0"/>
          </a:p>
        </p:txBody>
      </p:sp>
      <p:cxnSp>
        <p:nvCxnSpPr>
          <p:cNvPr id="25" name="Curved Connector 24"/>
          <p:cNvCxnSpPr>
            <a:stCxn id="5" idx="4"/>
            <a:endCxn id="13" idx="0"/>
          </p:cNvCxnSpPr>
          <p:nvPr/>
        </p:nvCxnSpPr>
        <p:spPr>
          <a:xfrm rot="5400000">
            <a:off x="3784104" y="3841581"/>
            <a:ext cx="1431776" cy="127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211960" y="3667635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5536996" y="4459723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  <a:endParaRPr lang="en-GB" dirty="0"/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1150185"/>
              </p:ext>
            </p:extLst>
          </p:nvPr>
        </p:nvGraphicFramePr>
        <p:xfrm>
          <a:off x="6302874" y="3964959"/>
          <a:ext cx="429366" cy="731520"/>
        </p:xfrm>
        <a:graphic>
          <a:graphicData uri="http://schemas.openxmlformats.org/drawingml/2006/table">
            <a:tbl>
              <a:tblPr/>
              <a:tblGrid>
                <a:gridCol w="429366"/>
              </a:tblGrid>
              <a:tr h="24958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4958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3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4288810"/>
              </p:ext>
            </p:extLst>
          </p:nvPr>
        </p:nvGraphicFramePr>
        <p:xfrm>
          <a:off x="5076056" y="5511512"/>
          <a:ext cx="429366" cy="365760"/>
        </p:xfrm>
        <a:graphic>
          <a:graphicData uri="http://schemas.openxmlformats.org/drawingml/2006/table">
            <a:tbl>
              <a:tblPr/>
              <a:tblGrid>
                <a:gridCol w="429366"/>
              </a:tblGrid>
              <a:tr h="24958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8642921"/>
              </p:ext>
            </p:extLst>
          </p:nvPr>
        </p:nvGraphicFramePr>
        <p:xfrm>
          <a:off x="4572000" y="5145752"/>
          <a:ext cx="429366" cy="731520"/>
        </p:xfrm>
        <a:graphic>
          <a:graphicData uri="http://schemas.openxmlformats.org/drawingml/2006/table">
            <a:tbl>
              <a:tblPr/>
              <a:tblGrid>
                <a:gridCol w="429366"/>
              </a:tblGrid>
              <a:tr h="24958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e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4958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3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7639854"/>
              </p:ext>
            </p:extLst>
          </p:nvPr>
        </p:nvGraphicFramePr>
        <p:xfrm>
          <a:off x="3419872" y="4779992"/>
          <a:ext cx="429366" cy="1097280"/>
        </p:xfrm>
        <a:graphic>
          <a:graphicData uri="http://schemas.openxmlformats.org/drawingml/2006/table">
            <a:tbl>
              <a:tblPr/>
              <a:tblGrid>
                <a:gridCol w="429366"/>
              </a:tblGrid>
              <a:tr h="24958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GB" baseline="-25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4958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958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0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145445"/>
              </p:ext>
            </p:extLst>
          </p:nvPr>
        </p:nvGraphicFramePr>
        <p:xfrm>
          <a:off x="3913018" y="5145752"/>
          <a:ext cx="429366" cy="731520"/>
        </p:xfrm>
        <a:graphic>
          <a:graphicData uri="http://schemas.openxmlformats.org/drawingml/2006/table">
            <a:tbl>
              <a:tblPr/>
              <a:tblGrid>
                <a:gridCol w="429366"/>
              </a:tblGrid>
              <a:tr h="24958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4958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37" name="Curved Connector 36"/>
          <p:cNvCxnSpPr>
            <a:stCxn id="30" idx="3"/>
            <a:endCxn id="31" idx="0"/>
          </p:cNvCxnSpPr>
          <p:nvPr/>
        </p:nvCxnSpPr>
        <p:spPr>
          <a:xfrm>
            <a:off x="4353294" y="2485935"/>
            <a:ext cx="2164263" cy="1479024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urved Connector 45"/>
          <p:cNvCxnSpPr>
            <a:stCxn id="17" idx="1"/>
            <a:endCxn id="30" idx="2"/>
          </p:cNvCxnSpPr>
          <p:nvPr/>
        </p:nvCxnSpPr>
        <p:spPr>
          <a:xfrm rot="10800000">
            <a:off x="4138612" y="2668815"/>
            <a:ext cx="2668319" cy="1661904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urved Connector 48"/>
          <p:cNvCxnSpPr>
            <a:stCxn id="18" idx="0"/>
            <a:endCxn id="19" idx="1"/>
          </p:cNvCxnSpPr>
          <p:nvPr/>
        </p:nvCxnSpPr>
        <p:spPr>
          <a:xfrm rot="5400000" flipH="1" flipV="1">
            <a:off x="2013526" y="2267900"/>
            <a:ext cx="1373872" cy="1444183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urved Connector 51"/>
          <p:cNvCxnSpPr>
            <a:stCxn id="31" idx="2"/>
          </p:cNvCxnSpPr>
          <p:nvPr/>
        </p:nvCxnSpPr>
        <p:spPr>
          <a:xfrm rot="5400000">
            <a:off x="5507379" y="4190357"/>
            <a:ext cx="504056" cy="1516300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urved Connector 54"/>
          <p:cNvCxnSpPr>
            <a:stCxn id="17" idx="2"/>
            <a:endCxn id="32" idx="3"/>
          </p:cNvCxnSpPr>
          <p:nvPr/>
        </p:nvCxnSpPr>
        <p:spPr>
          <a:xfrm rot="5400000">
            <a:off x="5764562" y="4437340"/>
            <a:ext cx="997913" cy="1516191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urved Connector 68"/>
          <p:cNvCxnSpPr>
            <a:stCxn id="30" idx="2"/>
            <a:endCxn id="35" idx="0"/>
          </p:cNvCxnSpPr>
          <p:nvPr/>
        </p:nvCxnSpPr>
        <p:spPr>
          <a:xfrm rot="5400000">
            <a:off x="2894688" y="3901828"/>
            <a:ext cx="2476937" cy="1091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urved Connector 78"/>
          <p:cNvCxnSpPr>
            <a:stCxn id="31" idx="1"/>
            <a:endCxn id="30" idx="2"/>
          </p:cNvCxnSpPr>
          <p:nvPr/>
        </p:nvCxnSpPr>
        <p:spPr>
          <a:xfrm rot="10800000">
            <a:off x="4138612" y="2668815"/>
            <a:ext cx="2164263" cy="1661904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802573"/>
              </p:ext>
            </p:extLst>
          </p:nvPr>
        </p:nvGraphicFramePr>
        <p:xfrm>
          <a:off x="3923928" y="2303055"/>
          <a:ext cx="429366" cy="365760"/>
        </p:xfrm>
        <a:graphic>
          <a:graphicData uri="http://schemas.openxmlformats.org/drawingml/2006/table">
            <a:tbl>
              <a:tblPr/>
              <a:tblGrid>
                <a:gridCol w="429366"/>
              </a:tblGrid>
              <a:tr h="24958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cxnSp>
        <p:nvCxnSpPr>
          <p:cNvPr id="90" name="Curved Connector 89"/>
          <p:cNvCxnSpPr>
            <a:stCxn id="30" idx="3"/>
            <a:endCxn id="31" idx="0"/>
          </p:cNvCxnSpPr>
          <p:nvPr/>
        </p:nvCxnSpPr>
        <p:spPr>
          <a:xfrm>
            <a:off x="4353294" y="2485935"/>
            <a:ext cx="2164263" cy="1479024"/>
          </a:xfrm>
          <a:prstGeom prst="curvedConnector2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3" name="Curved Connector 92"/>
          <p:cNvCxnSpPr>
            <a:stCxn id="31" idx="1"/>
            <a:endCxn id="30" idx="2"/>
          </p:cNvCxnSpPr>
          <p:nvPr/>
        </p:nvCxnSpPr>
        <p:spPr>
          <a:xfrm rot="10800000">
            <a:off x="4138612" y="2668815"/>
            <a:ext cx="2164263" cy="1661904"/>
          </a:xfrm>
          <a:prstGeom prst="curvedConnector2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8675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nimBg="1"/>
      <p:bldP spid="9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Время работы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</a:t>
                </a:r>
                <a:r>
                  <a:rPr lang="en-US" baseline="-25000" dirty="0" smtClean="0"/>
                  <a:t>in</a:t>
                </a:r>
                <a:r>
                  <a:rPr lang="en-US" dirty="0" smtClean="0"/>
                  <a:t> – </a:t>
                </a:r>
                <a:r>
                  <a:rPr lang="ru-RU" dirty="0" smtClean="0"/>
                  <a:t>множество состояний входного автомата</a:t>
                </a:r>
              </a:p>
              <a:p>
                <a:r>
                  <a:rPr lang="en-US" dirty="0" err="1" smtClean="0"/>
                  <a:t>S</a:t>
                </a:r>
                <a:r>
                  <a:rPr lang="en-US" baseline="-25000" dirty="0" err="1" smtClean="0"/>
                  <a:t>p</a:t>
                </a:r>
                <a:r>
                  <a:rPr lang="en-US" dirty="0" smtClean="0"/>
                  <a:t> – </a:t>
                </a:r>
                <a:r>
                  <a:rPr lang="ru-RU" dirty="0" smtClean="0"/>
                  <a:t>множество управляющих состояний парсера</a:t>
                </a:r>
              </a:p>
              <a:p>
                <a:r>
                  <a:rPr lang="en-US" dirty="0" smtClean="0"/>
                  <a:t>Stacks</a:t>
                </a:r>
                <a:r>
                  <a:rPr lang="ru-RU" dirty="0" smtClean="0"/>
                  <a:t>(</a:t>
                </a:r>
                <a:r>
                  <a:rPr lang="en-US" dirty="0" smtClean="0"/>
                  <a:t>S</a:t>
                </a:r>
                <a:r>
                  <a:rPr lang="en-US" baseline="-25000" dirty="0" smtClean="0"/>
                  <a:t>P</a:t>
                </a:r>
                <a:r>
                  <a:rPr lang="en-US" dirty="0" smtClean="0"/>
                  <a:t>) – </a:t>
                </a:r>
                <a:r>
                  <a:rPr lang="ru-RU" dirty="0" smtClean="0"/>
                  <a:t>множество стеков состояний парсера</a:t>
                </a:r>
              </a:p>
              <a:p>
                <a:endParaRPr lang="ru-RU" dirty="0"/>
              </a:p>
              <a:p>
                <a:r>
                  <a:rPr lang="ru-RU" dirty="0" smtClean="0"/>
                  <a:t>Время работы алгоритма</a:t>
                </a:r>
              </a:p>
              <a:p>
                <a:pPr lvl="1"/>
                <a:r>
                  <a:rPr lang="en-US" dirty="0" smtClean="0"/>
                  <a:t>O(|S</a:t>
                </a:r>
                <a:r>
                  <a:rPr lang="en-US" baseline="-25000" dirty="0" smtClean="0"/>
                  <a:t>in</a:t>
                </a:r>
                <a:r>
                  <a:rPr lang="en-US" dirty="0" smtClean="0"/>
                  <a:t>|*|Stacks(</a:t>
                </a:r>
                <a:r>
                  <a:rPr lang="en-US" dirty="0" err="1" smtClean="0"/>
                  <a:t>S</a:t>
                </a:r>
                <a:r>
                  <a:rPr lang="en-US" baseline="-25000" dirty="0" err="1" smtClean="0"/>
                  <a:t>p</a:t>
                </a:r>
                <a:r>
                  <a:rPr lang="en-US" dirty="0" smtClean="0"/>
                  <a:t>)|)</a:t>
                </a:r>
              </a:p>
              <a:p>
                <a:pPr lvl="1"/>
                <a:endParaRPr lang="en-US" dirty="0"/>
              </a:p>
              <a:p>
                <a:r>
                  <a:rPr lang="ru-RU" dirty="0" smtClean="0"/>
                  <a:t>Регулярная аппроксимация</a:t>
                </a:r>
              </a:p>
              <a:p>
                <a:pPr lvl="1"/>
                <a:r>
                  <a:rPr lang="ru-RU" b="1" dirty="0" smtClean="0"/>
                  <a:t>Ограничим глубину стеков </a:t>
                </a:r>
                <a:r>
                  <a:rPr lang="ru-RU" dirty="0" smtClean="0"/>
                  <a:t>состояний парсера числом </a:t>
                </a:r>
                <a:r>
                  <a:rPr lang="en-US" b="1" dirty="0" smtClean="0"/>
                  <a:t>D</a:t>
                </a:r>
                <a:endParaRPr lang="ru-RU" b="1" dirty="0" smtClean="0"/>
              </a:p>
              <a:p>
                <a:pPr lvl="1"/>
                <a:r>
                  <a:rPr lang="en-US" dirty="0"/>
                  <a:t>O(|S</a:t>
                </a:r>
                <a:r>
                  <a:rPr lang="en-US" baseline="-25000" dirty="0"/>
                  <a:t>in</a:t>
                </a:r>
                <a:r>
                  <a:rPr lang="en-US" dirty="0"/>
                  <a:t>|*|Stacks(</a:t>
                </a:r>
                <a:r>
                  <a:rPr lang="en-US" dirty="0" err="1"/>
                  <a:t>S</a:t>
                </a:r>
                <a:r>
                  <a:rPr lang="en-US" baseline="-25000" dirty="0" err="1"/>
                  <a:t>p</a:t>
                </a:r>
                <a:r>
                  <a:rPr lang="en-US" dirty="0" smtClean="0"/>
                  <a:t>)|)</a:t>
                </a:r>
                <a:r>
                  <a:rPr lang="ru-RU" dirty="0"/>
                  <a:t> </a:t>
                </a:r>
                <a:r>
                  <a:rPr lang="ru-RU" dirty="0" smtClean="0"/>
                  <a:t>= </a:t>
                </a:r>
                <a:r>
                  <a:rPr lang="en-US" dirty="0"/>
                  <a:t>O(|S</a:t>
                </a:r>
                <a:r>
                  <a:rPr lang="en-US" baseline="-25000" dirty="0"/>
                  <a:t>in</a:t>
                </a:r>
                <a:r>
                  <a:rPr lang="en-US" dirty="0" smtClean="0"/>
                  <a:t>|*|</a:t>
                </a:r>
                <a:r>
                  <a:rPr lang="en-US" dirty="0" err="1" smtClean="0"/>
                  <a:t>S</a:t>
                </a:r>
                <a:r>
                  <a:rPr lang="en-US" baseline="-25000" dirty="0" err="1" smtClean="0"/>
                  <a:t>p</a:t>
                </a:r>
                <a:r>
                  <a:rPr lang="en-US" dirty="0" err="1" smtClean="0"/>
                  <a:t>|</a:t>
                </a:r>
                <a:r>
                  <a:rPr lang="en-US" baseline="30000" dirty="0" err="1" smtClean="0"/>
                  <a:t>D</a:t>
                </a:r>
                <a:r>
                  <a:rPr lang="en-US" dirty="0" smtClean="0"/>
                  <a:t>)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&lt;∞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875615" y="3573016"/>
                <a:ext cx="424026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1"/>
                <a:r>
                  <a:rPr lang="en-US" sz="2400" b="1" dirty="0" smtClean="0">
                    <a:solidFill>
                      <a:srgbClr val="FF0000"/>
                    </a:solidFill>
                  </a:rPr>
                  <a:t>=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∞</m:t>
                    </m:r>
                  </m:oMath>
                </a14:m>
                <a:r>
                  <a:rPr lang="en-GB" sz="2400" dirty="0" smtClean="0">
                    <a:solidFill>
                      <a:srgbClr val="FF0000"/>
                    </a:solidFill>
                  </a:rPr>
                  <a:t>,</a:t>
                </a:r>
                <a:r>
                  <a:rPr lang="ru-RU" sz="2400" dirty="0" smtClean="0">
                    <a:solidFill>
                      <a:srgbClr val="FF0000"/>
                    </a:solidFill>
                  </a:rPr>
                  <a:t> задача неразрешима!</a:t>
                </a:r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5615" y="3573016"/>
                <a:ext cx="4240263" cy="461665"/>
              </a:xfrm>
              <a:prstGeom prst="rect">
                <a:avLst/>
              </a:prstGeom>
              <a:blipFill rotWithShape="1">
                <a:blip r:embed="rId3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2254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4" name="Curved Connector 73"/>
          <p:cNvCxnSpPr>
            <a:stCxn id="63" idx="1"/>
            <a:endCxn id="75" idx="2"/>
          </p:cNvCxnSpPr>
          <p:nvPr/>
        </p:nvCxnSpPr>
        <p:spPr>
          <a:xfrm rot="10800000">
            <a:off x="4138612" y="3532911"/>
            <a:ext cx="2164263" cy="1661904"/>
          </a:xfrm>
          <a:prstGeom prst="curvedConnector2">
            <a:avLst/>
          </a:prstGeom>
          <a:ln>
            <a:solidFill>
              <a:srgbClr val="FFC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Поиск контрпримеров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7"/>
            <a:ext cx="7620000" cy="182638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Пользователю нужно показать, </a:t>
            </a:r>
            <a:r>
              <a:rPr lang="ru-RU" b="1" dirty="0" smtClean="0"/>
              <a:t>какую именно </a:t>
            </a:r>
            <a:r>
              <a:rPr lang="ru-RU" dirty="0" smtClean="0"/>
              <a:t>неправильную строку может сформировать его программа</a:t>
            </a:r>
          </a:p>
          <a:p>
            <a:pPr lvl="1"/>
            <a:r>
              <a:rPr lang="ru-RU" b="1" dirty="0" smtClean="0"/>
              <a:t>Контрпример</a:t>
            </a:r>
            <a:r>
              <a:rPr lang="ru-RU" dirty="0" smtClean="0"/>
              <a:t> – путь в </a:t>
            </a:r>
            <a:r>
              <a:rPr lang="ru-RU" b="1" dirty="0" smtClean="0"/>
              <a:t>графе стеков</a:t>
            </a:r>
            <a:r>
              <a:rPr lang="ru-RU" dirty="0" smtClean="0"/>
              <a:t>, заканчивающийся </a:t>
            </a:r>
            <a:r>
              <a:rPr lang="ru-RU" b="1" dirty="0" smtClean="0"/>
              <a:t>ошибочным</a:t>
            </a:r>
            <a:r>
              <a:rPr lang="ru-RU" dirty="0" smtClean="0"/>
              <a:t> состоянием</a:t>
            </a:r>
          </a:p>
          <a:p>
            <a:pPr lvl="1"/>
            <a:r>
              <a:rPr lang="ru-RU" dirty="0" smtClean="0"/>
              <a:t>Обычно нас интересует </a:t>
            </a:r>
            <a:r>
              <a:rPr lang="ru-RU" b="1" dirty="0" smtClean="0"/>
              <a:t>самый короткий</a:t>
            </a:r>
            <a:r>
              <a:rPr lang="ru-RU" dirty="0" smtClean="0"/>
              <a:t> контрпример</a:t>
            </a:r>
            <a:endParaRPr lang="en-US" dirty="0" smtClean="0"/>
          </a:p>
          <a:p>
            <a:r>
              <a:rPr lang="ru-RU" b="1" dirty="0" smtClean="0">
                <a:solidFill>
                  <a:srgbClr val="C00000"/>
                </a:solidFill>
              </a:rPr>
              <a:t>Как решать</a:t>
            </a:r>
            <a:r>
              <a:rPr lang="en-US" b="1" dirty="0" smtClean="0">
                <a:solidFill>
                  <a:srgbClr val="C00000"/>
                </a:solidFill>
              </a:rPr>
              <a:t>?</a:t>
            </a:r>
            <a:endParaRPr lang="ru-RU" b="1" dirty="0" smtClean="0">
              <a:solidFill>
                <a:srgbClr val="C00000"/>
              </a:solidFill>
            </a:endParaRPr>
          </a:p>
        </p:txBody>
      </p:sp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695200"/>
              </p:ext>
            </p:extLst>
          </p:nvPr>
        </p:nvGraphicFramePr>
        <p:xfrm>
          <a:off x="3422554" y="2801391"/>
          <a:ext cx="429366" cy="731520"/>
        </p:xfrm>
        <a:graphic>
          <a:graphicData uri="http://schemas.openxmlformats.org/drawingml/2006/table">
            <a:tbl>
              <a:tblPr/>
              <a:tblGrid>
                <a:gridCol w="429366"/>
              </a:tblGrid>
              <a:tr h="24958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4958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0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44" name="Curved Connector 43"/>
          <p:cNvCxnSpPr>
            <a:stCxn id="43" idx="2"/>
            <a:endCxn id="66" idx="0"/>
          </p:cNvCxnSpPr>
          <p:nvPr/>
        </p:nvCxnSpPr>
        <p:spPr>
          <a:xfrm rot="5400000">
            <a:off x="2580308" y="4587158"/>
            <a:ext cx="2111177" cy="2682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urved Connector 44"/>
          <p:cNvCxnSpPr>
            <a:endCxn id="54" idx="0"/>
          </p:cNvCxnSpPr>
          <p:nvPr/>
        </p:nvCxnSpPr>
        <p:spPr>
          <a:xfrm>
            <a:off x="3848100" y="2898655"/>
            <a:ext cx="3173513" cy="1930400"/>
          </a:xfrm>
          <a:prstGeom prst="curvedConnector2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2339752" y="4485461"/>
            <a:ext cx="432048" cy="43204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7" name="Oval 46"/>
          <p:cNvSpPr/>
          <p:nvPr/>
        </p:nvSpPr>
        <p:spPr>
          <a:xfrm>
            <a:off x="4283968" y="3557741"/>
            <a:ext cx="432048" cy="43204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/>
          <p:cNvSpPr/>
          <p:nvPr/>
        </p:nvSpPr>
        <p:spPr>
          <a:xfrm>
            <a:off x="5796136" y="4485461"/>
            <a:ext cx="432048" cy="43204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9" name="Curved Connector 48"/>
          <p:cNvCxnSpPr>
            <a:stCxn id="46" idx="0"/>
            <a:endCxn id="47" idx="2"/>
          </p:cNvCxnSpPr>
          <p:nvPr/>
        </p:nvCxnSpPr>
        <p:spPr>
          <a:xfrm rot="5400000" flipH="1" flipV="1">
            <a:off x="3064024" y="3265517"/>
            <a:ext cx="711696" cy="1728192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Curved Connector 49"/>
          <p:cNvCxnSpPr>
            <a:stCxn id="47" idx="6"/>
            <a:endCxn id="48" idx="0"/>
          </p:cNvCxnSpPr>
          <p:nvPr/>
        </p:nvCxnSpPr>
        <p:spPr>
          <a:xfrm>
            <a:off x="4716016" y="3773765"/>
            <a:ext cx="1296144" cy="711696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Curved Connector 50"/>
          <p:cNvCxnSpPr>
            <a:stCxn id="48" idx="2"/>
            <a:endCxn id="47" idx="5"/>
          </p:cNvCxnSpPr>
          <p:nvPr/>
        </p:nvCxnSpPr>
        <p:spPr>
          <a:xfrm rot="10800000">
            <a:off x="4652744" y="3926517"/>
            <a:ext cx="1143392" cy="774968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Oval 51"/>
          <p:cNvSpPr/>
          <p:nvPr/>
        </p:nvSpPr>
        <p:spPr>
          <a:xfrm>
            <a:off x="4283968" y="5421565"/>
            <a:ext cx="432048" cy="43204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3" name="Curved Connector 52"/>
          <p:cNvCxnSpPr>
            <a:stCxn id="48" idx="4"/>
            <a:endCxn id="52" idx="6"/>
          </p:cNvCxnSpPr>
          <p:nvPr/>
        </p:nvCxnSpPr>
        <p:spPr>
          <a:xfrm rot="5400000">
            <a:off x="5004048" y="4629477"/>
            <a:ext cx="720080" cy="1296144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54" name="Table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2610091"/>
              </p:ext>
            </p:extLst>
          </p:nvPr>
        </p:nvGraphicFramePr>
        <p:xfrm>
          <a:off x="6806930" y="4829055"/>
          <a:ext cx="429366" cy="731520"/>
        </p:xfrm>
        <a:graphic>
          <a:graphicData uri="http://schemas.openxmlformats.org/drawingml/2006/table">
            <a:tbl>
              <a:tblPr/>
              <a:tblGrid>
                <a:gridCol w="429366"/>
              </a:tblGrid>
              <a:tr h="24958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4958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0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5" name="Table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146093"/>
              </p:ext>
            </p:extLst>
          </p:nvPr>
        </p:nvGraphicFramePr>
        <p:xfrm>
          <a:off x="1763688" y="4541023"/>
          <a:ext cx="429366" cy="365760"/>
        </p:xfrm>
        <a:graphic>
          <a:graphicData uri="http://schemas.openxmlformats.org/drawingml/2006/table">
            <a:tbl>
              <a:tblPr/>
              <a:tblGrid>
                <a:gridCol w="429366"/>
              </a:tblGrid>
              <a:tr h="24958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0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6" name="Oval 55"/>
          <p:cNvSpPr/>
          <p:nvPr/>
        </p:nvSpPr>
        <p:spPr>
          <a:xfrm>
            <a:off x="4352207" y="5489804"/>
            <a:ext cx="295570" cy="29557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3131840" y="3595627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endParaRPr lang="en-GB" dirty="0"/>
          </a:p>
        </p:txBody>
      </p:sp>
      <p:sp>
        <p:nvSpPr>
          <p:cNvPr id="58" name="TextBox 57"/>
          <p:cNvSpPr txBox="1"/>
          <p:nvPr/>
        </p:nvSpPr>
        <p:spPr>
          <a:xfrm>
            <a:off x="5292080" y="360491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GB" dirty="0"/>
          </a:p>
        </p:txBody>
      </p:sp>
      <p:sp>
        <p:nvSpPr>
          <p:cNvPr id="59" name="TextBox 58"/>
          <p:cNvSpPr txBox="1"/>
          <p:nvPr/>
        </p:nvSpPr>
        <p:spPr>
          <a:xfrm>
            <a:off x="4860032" y="4387715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endParaRPr lang="en-GB" dirty="0"/>
          </a:p>
        </p:txBody>
      </p:sp>
      <p:cxnSp>
        <p:nvCxnSpPr>
          <p:cNvPr id="60" name="Curved Connector 59"/>
          <p:cNvCxnSpPr>
            <a:stCxn id="47" idx="4"/>
            <a:endCxn id="52" idx="0"/>
          </p:cNvCxnSpPr>
          <p:nvPr/>
        </p:nvCxnSpPr>
        <p:spPr>
          <a:xfrm rot="5400000">
            <a:off x="3784104" y="4705677"/>
            <a:ext cx="1431776" cy="127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4211960" y="4531731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en-GB" dirty="0"/>
          </a:p>
        </p:txBody>
      </p:sp>
      <p:sp>
        <p:nvSpPr>
          <p:cNvPr id="62" name="TextBox 61"/>
          <p:cNvSpPr txBox="1"/>
          <p:nvPr/>
        </p:nvSpPr>
        <p:spPr>
          <a:xfrm>
            <a:off x="5536996" y="532381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  <a:endParaRPr lang="en-GB" dirty="0"/>
          </a:p>
        </p:txBody>
      </p:sp>
      <p:graphicFrame>
        <p:nvGraphicFramePr>
          <p:cNvPr id="63" name="Table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9934063"/>
              </p:ext>
            </p:extLst>
          </p:nvPr>
        </p:nvGraphicFramePr>
        <p:xfrm>
          <a:off x="6302874" y="4829055"/>
          <a:ext cx="429366" cy="731520"/>
        </p:xfrm>
        <a:graphic>
          <a:graphicData uri="http://schemas.openxmlformats.org/drawingml/2006/table">
            <a:tbl>
              <a:tblPr/>
              <a:tblGrid>
                <a:gridCol w="429366"/>
              </a:tblGrid>
              <a:tr h="24958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4958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3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4" name="Table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0497796"/>
              </p:ext>
            </p:extLst>
          </p:nvPr>
        </p:nvGraphicFramePr>
        <p:xfrm>
          <a:off x="5076056" y="6375608"/>
          <a:ext cx="429366" cy="365760"/>
        </p:xfrm>
        <a:graphic>
          <a:graphicData uri="http://schemas.openxmlformats.org/drawingml/2006/table">
            <a:tbl>
              <a:tblPr/>
              <a:tblGrid>
                <a:gridCol w="429366"/>
              </a:tblGrid>
              <a:tr h="24958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5" name="Table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983519"/>
              </p:ext>
            </p:extLst>
          </p:nvPr>
        </p:nvGraphicFramePr>
        <p:xfrm>
          <a:off x="4572000" y="6009848"/>
          <a:ext cx="429366" cy="731520"/>
        </p:xfrm>
        <a:graphic>
          <a:graphicData uri="http://schemas.openxmlformats.org/drawingml/2006/table">
            <a:tbl>
              <a:tblPr/>
              <a:tblGrid>
                <a:gridCol w="429366"/>
              </a:tblGrid>
              <a:tr h="24958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e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4958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3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6" name="Table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3701226"/>
              </p:ext>
            </p:extLst>
          </p:nvPr>
        </p:nvGraphicFramePr>
        <p:xfrm>
          <a:off x="3419872" y="5644088"/>
          <a:ext cx="429366" cy="1097280"/>
        </p:xfrm>
        <a:graphic>
          <a:graphicData uri="http://schemas.openxmlformats.org/drawingml/2006/table">
            <a:tbl>
              <a:tblPr/>
              <a:tblGrid>
                <a:gridCol w="429366"/>
              </a:tblGrid>
              <a:tr h="24958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GB" baseline="-25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4958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958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0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7" name="Table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6609945"/>
              </p:ext>
            </p:extLst>
          </p:nvPr>
        </p:nvGraphicFramePr>
        <p:xfrm>
          <a:off x="3913018" y="6009848"/>
          <a:ext cx="429366" cy="731520"/>
        </p:xfrm>
        <a:graphic>
          <a:graphicData uri="http://schemas.openxmlformats.org/drawingml/2006/table">
            <a:tbl>
              <a:tblPr/>
              <a:tblGrid>
                <a:gridCol w="429366"/>
              </a:tblGrid>
              <a:tr h="24958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4958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68" name="Curved Connector 67"/>
          <p:cNvCxnSpPr>
            <a:stCxn id="75" idx="3"/>
            <a:endCxn id="63" idx="0"/>
          </p:cNvCxnSpPr>
          <p:nvPr/>
        </p:nvCxnSpPr>
        <p:spPr>
          <a:xfrm>
            <a:off x="4353294" y="3350031"/>
            <a:ext cx="2164263" cy="1479024"/>
          </a:xfrm>
          <a:prstGeom prst="curvedConnector2">
            <a:avLst/>
          </a:prstGeom>
          <a:ln>
            <a:solidFill>
              <a:srgbClr val="FFC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0" name="Curved Connector 69"/>
          <p:cNvCxnSpPr>
            <a:stCxn id="55" idx="0"/>
            <a:endCxn id="43" idx="1"/>
          </p:cNvCxnSpPr>
          <p:nvPr/>
        </p:nvCxnSpPr>
        <p:spPr>
          <a:xfrm rot="5400000" flipH="1" flipV="1">
            <a:off x="2013526" y="3131996"/>
            <a:ext cx="1373872" cy="1444183"/>
          </a:xfrm>
          <a:prstGeom prst="curvedConnector2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1" name="Curved Connector 70"/>
          <p:cNvCxnSpPr>
            <a:stCxn id="63" idx="2"/>
          </p:cNvCxnSpPr>
          <p:nvPr/>
        </p:nvCxnSpPr>
        <p:spPr>
          <a:xfrm rot="5400000">
            <a:off x="5507379" y="5054453"/>
            <a:ext cx="504056" cy="1516300"/>
          </a:xfrm>
          <a:prstGeom prst="curvedConnector2">
            <a:avLst/>
          </a:prstGeom>
          <a:ln>
            <a:solidFill>
              <a:srgbClr val="FFC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2" name="Curved Connector 71"/>
          <p:cNvCxnSpPr>
            <a:stCxn id="54" idx="2"/>
            <a:endCxn id="64" idx="3"/>
          </p:cNvCxnSpPr>
          <p:nvPr/>
        </p:nvCxnSpPr>
        <p:spPr>
          <a:xfrm rot="5400000">
            <a:off x="5764562" y="5301436"/>
            <a:ext cx="997913" cy="1516191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urved Connector 72"/>
          <p:cNvCxnSpPr>
            <a:stCxn id="75" idx="2"/>
            <a:endCxn id="67" idx="0"/>
          </p:cNvCxnSpPr>
          <p:nvPr/>
        </p:nvCxnSpPr>
        <p:spPr>
          <a:xfrm rot="5400000">
            <a:off x="2894688" y="4765924"/>
            <a:ext cx="2476937" cy="10910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75" name="Table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0235414"/>
              </p:ext>
            </p:extLst>
          </p:nvPr>
        </p:nvGraphicFramePr>
        <p:xfrm>
          <a:off x="3923928" y="3167151"/>
          <a:ext cx="429366" cy="365760"/>
        </p:xfrm>
        <a:graphic>
          <a:graphicData uri="http://schemas.openxmlformats.org/drawingml/2006/table">
            <a:tbl>
              <a:tblPr/>
              <a:tblGrid>
                <a:gridCol w="429366"/>
              </a:tblGrid>
              <a:tr h="24958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cxnSp>
        <p:nvCxnSpPr>
          <p:cNvPr id="69" name="Curved Connector 68"/>
          <p:cNvCxnSpPr>
            <a:stCxn id="54" idx="1"/>
            <a:endCxn id="75" idx="2"/>
          </p:cNvCxnSpPr>
          <p:nvPr/>
        </p:nvCxnSpPr>
        <p:spPr>
          <a:xfrm rot="10800000">
            <a:off x="4138612" y="3532911"/>
            <a:ext cx="2668319" cy="1661904"/>
          </a:xfrm>
          <a:prstGeom prst="curvedConnector2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395536" y="5637589"/>
            <a:ext cx="17811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Контрпримеры</a:t>
            </a:r>
            <a:r>
              <a:rPr lang="ru-RU" dirty="0" smtClean="0"/>
              <a:t>:</a:t>
            </a:r>
          </a:p>
          <a:p>
            <a:r>
              <a:rPr lang="en-US" dirty="0" smtClean="0"/>
              <a:t>      </a:t>
            </a:r>
            <a:r>
              <a:rPr lang="ru-RU" dirty="0" smtClean="0"/>
              <a:t>- </a:t>
            </a:r>
            <a:r>
              <a:rPr lang="en-US" dirty="0" smtClean="0"/>
              <a:t>a(</a:t>
            </a:r>
            <a:r>
              <a:rPr lang="en-US" dirty="0" err="1" smtClean="0"/>
              <a:t>bc</a:t>
            </a:r>
            <a:r>
              <a:rPr lang="en-US" dirty="0" smtClean="0"/>
              <a:t>)+e</a:t>
            </a:r>
          </a:p>
          <a:p>
            <a:r>
              <a:rPr lang="en-US" dirty="0" smtClean="0"/>
              <a:t>      - </a:t>
            </a:r>
            <a:r>
              <a:rPr lang="en-US" dirty="0" err="1" smtClean="0"/>
              <a:t>ab</a:t>
            </a:r>
            <a:r>
              <a:rPr lang="en-US" dirty="0" smtClean="0"/>
              <a:t>(</a:t>
            </a:r>
            <a:r>
              <a:rPr lang="en-US" dirty="0" err="1" smtClean="0"/>
              <a:t>cb</a:t>
            </a:r>
            <a:r>
              <a:rPr lang="en-US" dirty="0" smtClean="0"/>
              <a:t>)+d</a:t>
            </a:r>
            <a:endParaRPr lang="en-GB" dirty="0"/>
          </a:p>
        </p:txBody>
      </p:sp>
      <p:cxnSp>
        <p:nvCxnSpPr>
          <p:cNvPr id="80" name="Straight Arrow Connector 79"/>
          <p:cNvCxnSpPr/>
          <p:nvPr/>
        </p:nvCxnSpPr>
        <p:spPr>
          <a:xfrm>
            <a:off x="514152" y="6111954"/>
            <a:ext cx="36004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514152" y="6394028"/>
            <a:ext cx="360040" cy="0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408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Технические требования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Нужно сообщать об ошибках в процессе написания кода</a:t>
            </a:r>
          </a:p>
          <a:p>
            <a:pPr lvl="1"/>
            <a:r>
              <a:rPr lang="ru-RU" b="1" dirty="0" smtClean="0"/>
              <a:t>нужны инкрементальные алгоритмы</a:t>
            </a:r>
            <a:endParaRPr lang="ru-RU" dirty="0"/>
          </a:p>
          <a:p>
            <a:endParaRPr lang="ru-RU" dirty="0"/>
          </a:p>
          <a:p>
            <a:r>
              <a:rPr lang="ru-RU" dirty="0" smtClean="0"/>
              <a:t>Подход должен единообразно поддерживать разные встроенные языки</a:t>
            </a:r>
          </a:p>
          <a:p>
            <a:pPr marL="114300" indent="0">
              <a:buNone/>
            </a:pPr>
            <a:endParaRPr lang="ru-RU" dirty="0" smtClean="0"/>
          </a:p>
          <a:p>
            <a:endParaRPr lang="ru-RU" dirty="0" smtClean="0">
              <a:solidFill>
                <a:srgbClr val="00B050"/>
              </a:solidFill>
            </a:endParaRPr>
          </a:p>
          <a:p>
            <a:pPr lvl="1"/>
            <a:r>
              <a:rPr lang="ru-RU" b="1" dirty="0" smtClean="0">
                <a:solidFill>
                  <a:srgbClr val="00B050"/>
                </a:solidFill>
              </a:rPr>
              <a:t>Хотелось бы </a:t>
            </a:r>
            <a:r>
              <a:rPr lang="ru-RU" dirty="0" smtClean="0"/>
              <a:t>просто описывать синтаксис (контекстно-свободной) </a:t>
            </a:r>
            <a:r>
              <a:rPr lang="ru-RU" b="1" dirty="0" smtClean="0"/>
              <a:t>грамматикой</a:t>
            </a:r>
            <a:endParaRPr lang="en-US" b="1" dirty="0" smtClean="0"/>
          </a:p>
          <a:p>
            <a:pPr lvl="1"/>
            <a:r>
              <a:rPr lang="ru-RU" b="1" dirty="0" smtClean="0">
                <a:solidFill>
                  <a:srgbClr val="FF0000"/>
                </a:solidFill>
              </a:rPr>
              <a:t>Не хотелось бы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создавать такие грамматики вручную. Лучше взять готовую, например, из </a:t>
            </a:r>
            <a:r>
              <a:rPr lang="ru-RU" b="1" dirty="0" smtClean="0"/>
              <a:t>стандарта языка</a:t>
            </a:r>
            <a:r>
              <a:rPr lang="ru-RU" dirty="0" smtClean="0"/>
              <a:t>.</a:t>
            </a:r>
          </a:p>
          <a:p>
            <a:pPr lvl="1"/>
            <a:r>
              <a:rPr lang="ru-RU" dirty="0" smtClean="0"/>
              <a:t>Грамматики, приводимые в стандартах, </a:t>
            </a:r>
            <a:r>
              <a:rPr lang="ru-RU" b="1" dirty="0" smtClean="0"/>
              <a:t>содержат множество неоднозначностей</a:t>
            </a:r>
            <a:endParaRPr lang="ru-RU" dirty="0" smtClean="0"/>
          </a:p>
        </p:txBody>
      </p:sp>
      <p:grpSp>
        <p:nvGrpSpPr>
          <p:cNvPr id="12" name="Group 11"/>
          <p:cNvGrpSpPr/>
          <p:nvPr/>
        </p:nvGrpSpPr>
        <p:grpSpPr>
          <a:xfrm>
            <a:off x="1486003" y="3717032"/>
            <a:ext cx="5534269" cy="506762"/>
            <a:chOff x="1251457" y="2471130"/>
            <a:chExt cx="5462261" cy="500168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3220" b="33561"/>
            <a:stretch/>
          </p:blipFill>
          <p:spPr>
            <a:xfrm>
              <a:off x="1251457" y="2569335"/>
              <a:ext cx="1524000" cy="303759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06551" y="2471130"/>
              <a:ext cx="500168" cy="500168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85463" y="2484531"/>
              <a:ext cx="728255" cy="473366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10004" y="2494995"/>
              <a:ext cx="762000" cy="452438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56658"/>
            <a:stretch/>
          </p:blipFill>
          <p:spPr>
            <a:xfrm>
              <a:off x="4741266" y="2524432"/>
              <a:ext cx="1009650" cy="3935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2204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я не рассказал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Abstract GLR-Parsing</a:t>
            </a:r>
          </a:p>
          <a:p>
            <a:pPr lvl="1"/>
            <a:r>
              <a:rPr lang="ru-RU" dirty="0" smtClean="0"/>
              <a:t>Возможность работать с неоднозначными грамматиками</a:t>
            </a:r>
          </a:p>
          <a:p>
            <a:r>
              <a:rPr lang="en-US" dirty="0" smtClean="0"/>
              <a:t>Abstract Lexical Analysis</a:t>
            </a:r>
          </a:p>
          <a:p>
            <a:pPr lvl="1"/>
            <a:r>
              <a:rPr lang="ru-RU" dirty="0" smtClean="0"/>
              <a:t>Входной алфавит парсера на самом деле не </a:t>
            </a:r>
            <a:r>
              <a:rPr lang="en-US" dirty="0" smtClean="0"/>
              <a:t>Unicode</a:t>
            </a:r>
            <a:r>
              <a:rPr lang="ru-RU" dirty="0" smtClean="0"/>
              <a:t>, а алфавит лексем: ключевых слов, идентификаторов, констант...</a:t>
            </a:r>
          </a:p>
          <a:p>
            <a:pPr lvl="2"/>
            <a:r>
              <a:rPr lang="ru-RU" b="1" dirty="0" smtClean="0"/>
              <a:t>Как сконвертировать один автомат в другой?</a:t>
            </a:r>
            <a:endParaRPr lang="ru-RU" dirty="0"/>
          </a:p>
          <a:p>
            <a:r>
              <a:rPr lang="ru-RU" dirty="0" smtClean="0"/>
              <a:t>Как проверять отсутствие опечаток в идентификаторах</a:t>
            </a:r>
          </a:p>
          <a:p>
            <a:pPr lvl="1"/>
            <a:r>
              <a:rPr lang="ru-RU" dirty="0" smtClean="0"/>
              <a:t>Автоматические тесты</a:t>
            </a: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[</a:t>
            </a:r>
            <a:r>
              <a:rPr lang="ru-RU" b="1" dirty="0" smtClean="0">
                <a:solidFill>
                  <a:srgbClr val="00B050"/>
                </a:solidFill>
              </a:rPr>
              <a:t>Открытый вопрос</a:t>
            </a:r>
            <a:r>
              <a:rPr lang="en-US" b="1" dirty="0" smtClean="0">
                <a:solidFill>
                  <a:srgbClr val="00B050"/>
                </a:solidFill>
              </a:rPr>
              <a:t>]</a:t>
            </a:r>
            <a:r>
              <a:rPr lang="ru-RU" dirty="0" smtClean="0"/>
              <a:t> Булевские грамматики</a:t>
            </a:r>
          </a:p>
          <a:p>
            <a:r>
              <a:rPr lang="ru-RU" dirty="0" smtClean="0"/>
              <a:t>Метод можно </a:t>
            </a:r>
            <a:r>
              <a:rPr lang="ru-RU" b="1" dirty="0" smtClean="0"/>
              <a:t>обобщить</a:t>
            </a:r>
            <a:r>
              <a:rPr lang="ru-RU" dirty="0" smtClean="0"/>
              <a:t> так, что для любого </a:t>
            </a:r>
            <a:r>
              <a:rPr lang="ru-RU" b="1" i="1" dirty="0" smtClean="0"/>
              <a:t>автоматного предиката</a:t>
            </a:r>
            <a:r>
              <a:rPr lang="ru-RU" dirty="0" smtClean="0"/>
              <a:t> можно</a:t>
            </a:r>
          </a:p>
          <a:p>
            <a:pPr lvl="1"/>
            <a:r>
              <a:rPr lang="ru-RU" dirty="0" smtClean="0"/>
              <a:t>Проверить его истинность на регулярном множестве строк</a:t>
            </a:r>
          </a:p>
          <a:p>
            <a:pPr lvl="1"/>
            <a:r>
              <a:rPr lang="ru-RU" dirty="0" smtClean="0"/>
              <a:t>Найти кратчайший контрпример</a:t>
            </a:r>
          </a:p>
          <a:p>
            <a:pPr lvl="1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90035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Темы дипломных работ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1500" indent="-457200">
              <a:buFont typeface="+mj-lt"/>
              <a:buAutoNum type="arabicPeriod"/>
            </a:pPr>
            <a:r>
              <a:rPr lang="en-US" dirty="0" smtClean="0"/>
              <a:t>[</a:t>
            </a:r>
            <a:r>
              <a:rPr lang="ru-RU" dirty="0" smtClean="0"/>
              <a:t>М</a:t>
            </a:r>
            <a:r>
              <a:rPr lang="en-US" dirty="0" smtClean="0"/>
              <a:t>] </a:t>
            </a:r>
            <a:r>
              <a:rPr lang="ru-RU" dirty="0" smtClean="0"/>
              <a:t>Использование </a:t>
            </a:r>
            <a:r>
              <a:rPr lang="ru-RU" b="1" dirty="0" smtClean="0"/>
              <a:t>булевских грамматик</a:t>
            </a:r>
            <a:r>
              <a:rPr lang="ru-RU" dirty="0" smtClean="0"/>
              <a:t> и </a:t>
            </a:r>
            <a:r>
              <a:rPr lang="en-US" dirty="0" smtClean="0"/>
              <a:t> Abstract Parsing </a:t>
            </a:r>
            <a:r>
              <a:rPr lang="ru-RU" dirty="0" smtClean="0"/>
              <a:t>для обнаружения опечаток в </a:t>
            </a:r>
            <a:r>
              <a:rPr lang="ru-RU" b="1" dirty="0" smtClean="0"/>
              <a:t>идентификаторах</a:t>
            </a:r>
          </a:p>
          <a:p>
            <a:pPr marL="571500" indent="-457200">
              <a:buFont typeface="+mj-lt"/>
              <a:buAutoNum type="arabicPeriod"/>
            </a:pPr>
            <a:endParaRPr lang="ru-RU" dirty="0" smtClean="0"/>
          </a:p>
          <a:p>
            <a:pPr marL="571500" indent="-457200">
              <a:buFont typeface="+mj-lt"/>
              <a:buAutoNum type="arabicPeriod"/>
            </a:pPr>
            <a:r>
              <a:rPr lang="en-US" dirty="0" smtClean="0"/>
              <a:t>[</a:t>
            </a:r>
            <a:r>
              <a:rPr lang="ru-RU" dirty="0" smtClean="0"/>
              <a:t>М</a:t>
            </a:r>
            <a:r>
              <a:rPr lang="en-US" dirty="0" smtClean="0"/>
              <a:t>]</a:t>
            </a:r>
            <a:r>
              <a:rPr lang="ru-RU" dirty="0" smtClean="0"/>
              <a:t> Мспользование </a:t>
            </a:r>
            <a:r>
              <a:rPr lang="ru-RU" b="1" dirty="0" smtClean="0"/>
              <a:t>булевских грамматик</a:t>
            </a:r>
            <a:r>
              <a:rPr lang="ru-RU" dirty="0" smtClean="0"/>
              <a:t> для реализации </a:t>
            </a:r>
            <a:r>
              <a:rPr lang="ru-RU" b="1" dirty="0" smtClean="0"/>
              <a:t>автодополнения</a:t>
            </a:r>
            <a:r>
              <a:rPr lang="ru-RU" dirty="0" smtClean="0"/>
              <a:t> идентификаторов в </a:t>
            </a:r>
            <a:br>
              <a:rPr lang="ru-RU" dirty="0" smtClean="0"/>
            </a:br>
            <a:r>
              <a:rPr lang="en-US" dirty="0" smtClean="0"/>
              <a:t>SQL</a:t>
            </a:r>
            <a:r>
              <a:rPr lang="ru-RU" dirty="0"/>
              <a:t>-</a:t>
            </a:r>
            <a:r>
              <a:rPr lang="ru-RU" dirty="0" smtClean="0"/>
              <a:t>запросах</a:t>
            </a:r>
          </a:p>
          <a:p>
            <a:pPr marL="571500" indent="-457200">
              <a:buFont typeface="+mj-lt"/>
              <a:buAutoNum type="arabicPeriod"/>
            </a:pPr>
            <a:endParaRPr lang="ru-RU" dirty="0" smtClean="0"/>
          </a:p>
          <a:p>
            <a:pPr marL="571500" indent="-457200">
              <a:buFont typeface="+mj-lt"/>
              <a:buAutoNum type="arabicPeriod"/>
            </a:pPr>
            <a:r>
              <a:rPr lang="en-US" dirty="0" smtClean="0"/>
              <a:t>[</a:t>
            </a:r>
            <a:r>
              <a:rPr lang="ru-RU" dirty="0" smtClean="0"/>
              <a:t>Б</a:t>
            </a:r>
            <a:r>
              <a:rPr lang="en-US" dirty="0" smtClean="0"/>
              <a:t>] </a:t>
            </a:r>
            <a:r>
              <a:rPr lang="ru-RU" dirty="0" smtClean="0"/>
              <a:t>Оптимизация </a:t>
            </a:r>
            <a:r>
              <a:rPr lang="ru-RU" b="1" dirty="0" smtClean="0"/>
              <a:t>регулярной абстракции</a:t>
            </a:r>
            <a:r>
              <a:rPr lang="ru-RU" dirty="0" smtClean="0"/>
              <a:t>: ограничивать глубину стека только там и так, где и как это необходимо</a:t>
            </a:r>
          </a:p>
          <a:p>
            <a:pPr marL="571500" indent="-457200">
              <a:buFont typeface="+mj-lt"/>
              <a:buAutoNum type="arabicPeriod"/>
            </a:pPr>
            <a:endParaRPr lang="ru-RU" dirty="0" smtClean="0"/>
          </a:p>
          <a:p>
            <a:pPr marL="571500" indent="-457200">
              <a:buFont typeface="+mj-lt"/>
              <a:buAutoNum type="arabicPeriod"/>
            </a:pPr>
            <a:r>
              <a:rPr lang="en-US" dirty="0" smtClean="0"/>
              <a:t>[</a:t>
            </a:r>
            <a:r>
              <a:rPr lang="ru-RU" dirty="0" smtClean="0"/>
              <a:t>Б</a:t>
            </a:r>
            <a:r>
              <a:rPr lang="en-US" dirty="0" smtClean="0"/>
              <a:t>] </a:t>
            </a:r>
            <a:r>
              <a:rPr lang="ru-RU" dirty="0" smtClean="0"/>
              <a:t>Оптимизация потребления памяти </a:t>
            </a:r>
            <a:r>
              <a:rPr lang="en-US" b="1" dirty="0" smtClean="0"/>
              <a:t>GLR Abstract Parsing</a:t>
            </a:r>
            <a:r>
              <a:rPr lang="ru-RU" dirty="0" smtClean="0"/>
              <a:t> – разработка и реализация эффективных структур данных для хранения множества множеств стеков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0791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Немного о предмете</a:t>
            </a:r>
            <a:endParaRPr lang="en-GB" dirty="0"/>
          </a:p>
        </p:txBody>
      </p:sp>
      <p:grpSp>
        <p:nvGrpSpPr>
          <p:cNvPr id="13" name="Group 12"/>
          <p:cNvGrpSpPr/>
          <p:nvPr/>
        </p:nvGrpSpPr>
        <p:grpSpPr>
          <a:xfrm>
            <a:off x="899592" y="3384288"/>
            <a:ext cx="6840760" cy="980816"/>
            <a:chOff x="899592" y="1728104"/>
            <a:chExt cx="6840760" cy="980816"/>
          </a:xfrm>
        </p:grpSpPr>
        <p:sp>
          <p:nvSpPr>
            <p:cNvPr id="4" name="Rectangle 3"/>
            <p:cNvSpPr/>
            <p:nvPr/>
          </p:nvSpPr>
          <p:spPr>
            <a:xfrm>
              <a:off x="899592" y="1772816"/>
              <a:ext cx="1656184" cy="82809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Наша</a:t>
              </a:r>
            </a:p>
            <a:p>
              <a:pPr algn="ctr"/>
              <a:r>
                <a:rPr lang="ru-RU" dirty="0" smtClean="0"/>
                <a:t>Программа</a:t>
              </a:r>
              <a:endParaRPr lang="en-GB" dirty="0"/>
            </a:p>
          </p:txBody>
        </p:sp>
        <p:sp>
          <p:nvSpPr>
            <p:cNvPr id="5" name="Flowchart: Magnetic Disk 4"/>
            <p:cNvSpPr/>
            <p:nvPr/>
          </p:nvSpPr>
          <p:spPr>
            <a:xfrm>
              <a:off x="5724128" y="1772816"/>
              <a:ext cx="2016224" cy="828092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База данных</a:t>
              </a:r>
              <a:endParaRPr lang="en-GB" dirty="0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2555776" y="2060848"/>
              <a:ext cx="3168352" cy="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2555776" y="2420888"/>
              <a:ext cx="3168352" cy="0"/>
            </a:xfrm>
            <a:prstGeom prst="straightConnector1">
              <a:avLst/>
            </a:prstGeom>
            <a:ln w="28575">
              <a:prstDash val="dash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3410596" y="1728104"/>
              <a:ext cx="14494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SQL-</a:t>
              </a:r>
              <a:r>
                <a:rPr lang="ru-RU" dirty="0" smtClean="0"/>
                <a:t>Запросы</a:t>
              </a:r>
              <a:endParaRPr lang="en-GB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683489" y="2339588"/>
              <a:ext cx="9605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Данные</a:t>
              </a:r>
              <a:endParaRPr lang="en-GB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1043608" y="1436583"/>
            <a:ext cx="6526146" cy="120032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SELECT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id, date, title 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FROM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Orders 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WHERE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user_id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=239)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AND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(completed=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FALSE)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ORDER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date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ASC</a:t>
            </a:r>
            <a:endParaRPr lang="en-GB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1" name="Straight Arrow Connector 20"/>
          <p:cNvCxnSpPr>
            <a:stCxn id="11" idx="0"/>
          </p:cNvCxnSpPr>
          <p:nvPr/>
        </p:nvCxnSpPr>
        <p:spPr>
          <a:xfrm flipV="1">
            <a:off x="4135314" y="2636912"/>
            <a:ext cx="0" cy="7473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2302291520"/>
              </p:ext>
            </p:extLst>
          </p:nvPr>
        </p:nvGraphicFramePr>
        <p:xfrm>
          <a:off x="2915816" y="5066178"/>
          <a:ext cx="3215680" cy="1440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30" name="Elbow Connector 29"/>
          <p:cNvCxnSpPr>
            <a:stCxn id="12" idx="2"/>
          </p:cNvCxnSpPr>
          <p:nvPr/>
        </p:nvCxnSpPr>
        <p:spPr>
          <a:xfrm rot="5400000">
            <a:off x="3803709" y="4725144"/>
            <a:ext cx="720080" cy="1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353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Как работает «Наша программа»</a:t>
            </a:r>
            <a:endParaRPr lang="en-GB" sz="4000" dirty="0"/>
          </a:p>
        </p:txBody>
      </p:sp>
      <p:grpSp>
        <p:nvGrpSpPr>
          <p:cNvPr id="4" name="Group 3"/>
          <p:cNvGrpSpPr/>
          <p:nvPr/>
        </p:nvGrpSpPr>
        <p:grpSpPr>
          <a:xfrm>
            <a:off x="899592" y="1584088"/>
            <a:ext cx="6840760" cy="980816"/>
            <a:chOff x="899592" y="1728104"/>
            <a:chExt cx="6840760" cy="980816"/>
          </a:xfrm>
        </p:grpSpPr>
        <p:sp>
          <p:nvSpPr>
            <p:cNvPr id="5" name="Rectangle 4"/>
            <p:cNvSpPr/>
            <p:nvPr/>
          </p:nvSpPr>
          <p:spPr>
            <a:xfrm>
              <a:off x="899592" y="1772816"/>
              <a:ext cx="1656184" cy="82809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Наша</a:t>
              </a:r>
            </a:p>
            <a:p>
              <a:pPr algn="ctr"/>
              <a:r>
                <a:rPr lang="ru-RU" dirty="0" smtClean="0"/>
                <a:t>Программа</a:t>
              </a:r>
              <a:endParaRPr lang="en-GB" dirty="0"/>
            </a:p>
          </p:txBody>
        </p:sp>
        <p:sp>
          <p:nvSpPr>
            <p:cNvPr id="6" name="Flowchart: Magnetic Disk 5"/>
            <p:cNvSpPr/>
            <p:nvPr/>
          </p:nvSpPr>
          <p:spPr>
            <a:xfrm>
              <a:off x="5724128" y="1772816"/>
              <a:ext cx="2016224" cy="828092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База данных</a:t>
              </a:r>
              <a:endParaRPr lang="en-GB" dirty="0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2555776" y="2060848"/>
              <a:ext cx="3168352" cy="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2555776" y="2420888"/>
              <a:ext cx="3168352" cy="0"/>
            </a:xfrm>
            <a:prstGeom prst="straightConnector1">
              <a:avLst/>
            </a:prstGeom>
            <a:ln w="28575">
              <a:prstDash val="dash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3410596" y="1728104"/>
              <a:ext cx="14494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SQL-</a:t>
              </a:r>
              <a:r>
                <a:rPr lang="ru-RU" dirty="0" smtClean="0"/>
                <a:t>Запросы</a:t>
              </a:r>
              <a:endParaRPr lang="en-GB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683489" y="2339588"/>
              <a:ext cx="9605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Данные</a:t>
              </a:r>
              <a:endParaRPr lang="en-GB" dirty="0"/>
            </a:p>
          </p:txBody>
        </p:sp>
      </p:grpSp>
      <p:sp>
        <p:nvSpPr>
          <p:cNvPr id="13" name="Rectangle 12"/>
          <p:cNvSpPr/>
          <p:nvPr/>
        </p:nvSpPr>
        <p:spPr>
          <a:xfrm>
            <a:off x="611560" y="2780928"/>
            <a:ext cx="7704856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GB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Courier New"/>
              </a:rPr>
              <a:t>PreparedStatement</a:t>
            </a:r>
            <a:r>
              <a:rPr lang="en-GB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urier New"/>
              </a:rPr>
              <a:t>selectOrders</a:t>
            </a:r>
            <a:r>
              <a:rPr lang="en-GB" dirty="0" smtClean="0">
                <a:solidFill>
                  <a:srgbClr val="000000"/>
                </a:solidFill>
                <a:latin typeface="Courier New"/>
              </a:rPr>
              <a:t>(</a:t>
            </a:r>
          </a:p>
          <a:p>
            <a:r>
              <a:rPr lang="en-GB" b="1" dirty="0" smtClean="0">
                <a:solidFill>
                  <a:srgbClr val="000000"/>
                </a:solidFill>
                <a:latin typeface="Courier New"/>
              </a:rPr>
              <a:t>                   </a:t>
            </a:r>
            <a:r>
              <a:rPr lang="en-GB" b="1" dirty="0" err="1" smtClean="0">
                <a:solidFill>
                  <a:srgbClr val="7F0055"/>
                </a:solidFill>
                <a:latin typeface="Courier New"/>
              </a:rPr>
              <a:t>int</a:t>
            </a:r>
            <a:r>
              <a:rPr lang="en-GB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urier New"/>
              </a:rPr>
              <a:t>userId</a:t>
            </a:r>
            <a:r>
              <a:rPr lang="en-GB" b="1" dirty="0">
                <a:solidFill>
                  <a:srgbClr val="000000"/>
                </a:solidFill>
                <a:latin typeface="Courier New"/>
              </a:rPr>
              <a:t>, </a:t>
            </a:r>
            <a:r>
              <a:rPr lang="en-GB" b="1" dirty="0" err="1" smtClean="0">
                <a:solidFill>
                  <a:srgbClr val="7F0055"/>
                </a:solidFill>
                <a:latin typeface="Courier New"/>
              </a:rPr>
              <a:t>boolean</a:t>
            </a:r>
            <a:r>
              <a:rPr lang="en-GB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Courier New"/>
              </a:rPr>
              <a:t>completedOnly</a:t>
            </a:r>
            <a:r>
              <a:rPr lang="en-GB" b="1" dirty="0">
                <a:solidFill>
                  <a:srgbClr val="000000"/>
                </a:solidFill>
                <a:latin typeface="Courier New"/>
              </a:rPr>
              <a:t>, </a:t>
            </a:r>
            <a:endParaRPr lang="en-GB" b="1" dirty="0" smtClean="0">
              <a:solidFill>
                <a:srgbClr val="000000"/>
              </a:solidFill>
              <a:latin typeface="Courier New"/>
            </a:endParaRPr>
          </a:p>
          <a:p>
            <a:r>
              <a:rPr lang="en-GB" b="1" dirty="0" smtClean="0">
                <a:solidFill>
                  <a:srgbClr val="000000"/>
                </a:solidFill>
                <a:latin typeface="Courier New"/>
              </a:rPr>
              <a:t>                   </a:t>
            </a:r>
            <a:r>
              <a:rPr lang="en-GB" b="1" dirty="0" err="1" smtClean="0">
                <a:solidFill>
                  <a:srgbClr val="7F0055"/>
                </a:solidFill>
                <a:latin typeface="Courier New"/>
              </a:rPr>
              <a:t>boolean</a:t>
            </a:r>
            <a:r>
              <a:rPr lang="en-GB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urier New"/>
              </a:rPr>
              <a:t>ascOrder</a:t>
            </a:r>
            <a:r>
              <a:rPr lang="en-GB" dirty="0">
                <a:solidFill>
                  <a:srgbClr val="000000"/>
                </a:solidFill>
                <a:latin typeface="Courier New"/>
              </a:rPr>
              <a:t>)</a:t>
            </a:r>
            <a:r>
              <a:rPr lang="en-GB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GB" dirty="0" smtClean="0">
                <a:solidFill>
                  <a:srgbClr val="000000"/>
                </a:solidFill>
                <a:latin typeface="Courier New"/>
              </a:rPr>
              <a:t>{</a:t>
            </a:r>
          </a:p>
          <a:p>
            <a:r>
              <a:rPr lang="en-GB" dirty="0" smtClean="0">
                <a:solidFill>
                  <a:srgbClr val="000000"/>
                </a:solidFill>
                <a:latin typeface="Courier New"/>
              </a:rPr>
              <a:t>  String </a:t>
            </a:r>
            <a:r>
              <a:rPr lang="en-GB" dirty="0" err="1">
                <a:solidFill>
                  <a:srgbClr val="000000"/>
                </a:solidFill>
                <a:latin typeface="Courier New"/>
              </a:rPr>
              <a:t>sql</a:t>
            </a:r>
            <a:r>
              <a:rPr lang="en-GB" dirty="0">
                <a:solidFill>
                  <a:srgbClr val="000000"/>
                </a:solidFill>
                <a:latin typeface="Courier New"/>
              </a:rPr>
              <a:t> = </a:t>
            </a:r>
            <a:r>
              <a:rPr lang="en-GB" dirty="0">
                <a:solidFill>
                  <a:srgbClr val="2A00FF"/>
                </a:solidFill>
                <a:latin typeface="Courier New"/>
              </a:rPr>
              <a:t>"SELECT id, date, </a:t>
            </a:r>
            <a:r>
              <a:rPr lang="en-GB" dirty="0" smtClean="0">
                <a:solidFill>
                  <a:srgbClr val="2A00FF"/>
                </a:solidFill>
                <a:latin typeface="Courier New"/>
              </a:rPr>
              <a:t>title</a:t>
            </a:r>
            <a:r>
              <a:rPr lang="ru-RU" dirty="0">
                <a:solidFill>
                  <a:srgbClr val="2A00FF"/>
                </a:solidFill>
                <a:latin typeface="Courier New"/>
              </a:rPr>
              <a:t>,</a:t>
            </a:r>
            <a:r>
              <a:rPr lang="en-GB" dirty="0" smtClean="0">
                <a:solidFill>
                  <a:srgbClr val="2A00FF"/>
                </a:solidFill>
                <a:latin typeface="Courier New"/>
              </a:rPr>
              <a:t>"</a:t>
            </a:r>
            <a:r>
              <a:rPr lang="en-GB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GB" dirty="0">
                <a:solidFill>
                  <a:srgbClr val="000000"/>
                </a:solidFill>
                <a:latin typeface="Courier New"/>
              </a:rPr>
              <a:t>+ </a:t>
            </a:r>
          </a:p>
          <a:p>
            <a:r>
              <a:rPr lang="en-GB" dirty="0" smtClean="0">
                <a:solidFill>
                  <a:srgbClr val="2A00FF"/>
                </a:solidFill>
                <a:latin typeface="Courier New"/>
              </a:rPr>
              <a:t>                   "</a:t>
            </a:r>
            <a:r>
              <a:rPr lang="en-GB" dirty="0">
                <a:solidFill>
                  <a:srgbClr val="2A00FF"/>
                </a:solidFill>
                <a:latin typeface="Courier New"/>
              </a:rPr>
              <a:t>FROM Orders"</a:t>
            </a:r>
            <a:r>
              <a:rPr lang="en-GB" dirty="0">
                <a:solidFill>
                  <a:srgbClr val="000000"/>
                </a:solidFill>
                <a:latin typeface="Courier New"/>
              </a:rPr>
              <a:t> +</a:t>
            </a:r>
          </a:p>
          <a:p>
            <a:r>
              <a:rPr lang="en-GB" dirty="0" smtClean="0">
                <a:solidFill>
                  <a:srgbClr val="2A00FF"/>
                </a:solidFill>
                <a:latin typeface="Courier New"/>
              </a:rPr>
              <a:t>                   "WHERE </a:t>
            </a:r>
            <a:r>
              <a:rPr lang="en-GB" dirty="0">
                <a:solidFill>
                  <a:srgbClr val="2A00FF"/>
                </a:solidFill>
                <a:latin typeface="Courier New"/>
              </a:rPr>
              <a:t>(</a:t>
            </a:r>
            <a:r>
              <a:rPr lang="en-GB" dirty="0" err="1">
                <a:solidFill>
                  <a:srgbClr val="2A00FF"/>
                </a:solidFill>
                <a:latin typeface="Courier New"/>
              </a:rPr>
              <a:t>user_id</a:t>
            </a:r>
            <a:r>
              <a:rPr lang="en-GB" dirty="0">
                <a:solidFill>
                  <a:srgbClr val="2A00FF"/>
                </a:solidFill>
                <a:latin typeface="Courier New"/>
              </a:rPr>
              <a:t>="</a:t>
            </a:r>
            <a:r>
              <a:rPr lang="en-GB" dirty="0">
                <a:solidFill>
                  <a:srgbClr val="000000"/>
                </a:solidFill>
                <a:latin typeface="Courier New"/>
              </a:rPr>
              <a:t> + </a:t>
            </a:r>
            <a:r>
              <a:rPr lang="en-GB" dirty="0" err="1">
                <a:solidFill>
                  <a:srgbClr val="000000"/>
                </a:solidFill>
                <a:latin typeface="Courier New"/>
              </a:rPr>
              <a:t>userId</a:t>
            </a:r>
            <a:r>
              <a:rPr lang="en-GB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GB" b="1" dirty="0" smtClean="0">
                <a:solidFill>
                  <a:srgbClr val="7F0055"/>
                </a:solidFill>
                <a:latin typeface="Courier New"/>
              </a:rPr>
              <a:t>  if</a:t>
            </a:r>
            <a:r>
              <a:rPr lang="en-GB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GB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GB" dirty="0" err="1">
                <a:solidFill>
                  <a:srgbClr val="000000"/>
                </a:solidFill>
                <a:latin typeface="Courier New"/>
              </a:rPr>
              <a:t>completedOnly</a:t>
            </a:r>
            <a:r>
              <a:rPr lang="en-GB" dirty="0">
                <a:solidFill>
                  <a:srgbClr val="000000"/>
                </a:solidFill>
                <a:latin typeface="Courier New"/>
              </a:rPr>
              <a:t>)</a:t>
            </a:r>
          </a:p>
          <a:p>
            <a:r>
              <a:rPr lang="en-GB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GB" dirty="0" err="1" smtClean="0">
                <a:solidFill>
                  <a:srgbClr val="000000"/>
                </a:solidFill>
                <a:latin typeface="Courier New"/>
              </a:rPr>
              <a:t>sql</a:t>
            </a:r>
            <a:r>
              <a:rPr lang="en-GB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GB" dirty="0">
                <a:solidFill>
                  <a:srgbClr val="000000"/>
                </a:solidFill>
                <a:latin typeface="Courier New"/>
              </a:rPr>
              <a:t>+= </a:t>
            </a:r>
            <a:r>
              <a:rPr lang="en-GB" dirty="0">
                <a:solidFill>
                  <a:srgbClr val="2A00FF"/>
                </a:solidFill>
                <a:latin typeface="Courier New"/>
              </a:rPr>
              <a:t>"AND (completed=FALSE)"</a:t>
            </a:r>
            <a:r>
              <a:rPr lang="en-GB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GB" dirty="0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GB" dirty="0" err="1" smtClean="0">
                <a:solidFill>
                  <a:srgbClr val="000000"/>
                </a:solidFill>
                <a:latin typeface="Courier New"/>
              </a:rPr>
              <a:t>sql</a:t>
            </a:r>
            <a:r>
              <a:rPr lang="en-GB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GB" dirty="0">
                <a:solidFill>
                  <a:srgbClr val="000000"/>
                </a:solidFill>
                <a:latin typeface="Courier New"/>
              </a:rPr>
              <a:t>+= </a:t>
            </a:r>
            <a:r>
              <a:rPr lang="en-GB" dirty="0">
                <a:solidFill>
                  <a:srgbClr val="2A00FF"/>
                </a:solidFill>
                <a:latin typeface="Courier New"/>
              </a:rPr>
              <a:t>"ORDER BY date"</a:t>
            </a:r>
            <a:r>
              <a:rPr lang="en-GB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GB" dirty="0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GB" dirty="0" err="1" smtClean="0">
                <a:solidFill>
                  <a:srgbClr val="000000"/>
                </a:solidFill>
                <a:latin typeface="Courier New"/>
              </a:rPr>
              <a:t>sql</a:t>
            </a:r>
            <a:r>
              <a:rPr lang="en-GB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GB" dirty="0">
                <a:solidFill>
                  <a:srgbClr val="000000"/>
                </a:solidFill>
                <a:latin typeface="Courier New"/>
              </a:rPr>
              <a:t>+= (</a:t>
            </a:r>
            <a:r>
              <a:rPr lang="en-GB" dirty="0" err="1">
                <a:solidFill>
                  <a:srgbClr val="000000"/>
                </a:solidFill>
                <a:latin typeface="Courier New"/>
              </a:rPr>
              <a:t>ascOrder</a:t>
            </a:r>
            <a:r>
              <a:rPr lang="en-GB" dirty="0">
                <a:solidFill>
                  <a:srgbClr val="000000"/>
                </a:solidFill>
                <a:latin typeface="Courier New"/>
              </a:rPr>
              <a:t>) ? </a:t>
            </a:r>
            <a:r>
              <a:rPr lang="en-GB" dirty="0">
                <a:solidFill>
                  <a:srgbClr val="2A00FF"/>
                </a:solidFill>
                <a:latin typeface="Courier New"/>
              </a:rPr>
              <a:t>"ASC"</a:t>
            </a:r>
            <a:r>
              <a:rPr lang="en-GB" dirty="0">
                <a:solidFill>
                  <a:srgbClr val="000000"/>
                </a:solidFill>
                <a:latin typeface="Courier New"/>
              </a:rPr>
              <a:t> : </a:t>
            </a:r>
            <a:r>
              <a:rPr lang="en-GB" dirty="0">
                <a:solidFill>
                  <a:srgbClr val="2A00FF"/>
                </a:solidFill>
                <a:latin typeface="Courier New"/>
              </a:rPr>
              <a:t>"DESC"</a:t>
            </a:r>
            <a:r>
              <a:rPr lang="en-GB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endParaRPr lang="en-GB" dirty="0">
              <a:latin typeface="Courier New"/>
            </a:endParaRPr>
          </a:p>
          <a:p>
            <a:r>
              <a:rPr lang="en-GB" dirty="0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GB" b="1" dirty="0" smtClean="0">
                <a:solidFill>
                  <a:srgbClr val="7F0055"/>
                </a:solidFill>
                <a:latin typeface="Courier New"/>
              </a:rPr>
              <a:t>return</a:t>
            </a:r>
            <a:r>
              <a:rPr lang="en-GB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Courier New"/>
              </a:rPr>
              <a:t>ConnectionProvider.</a:t>
            </a:r>
            <a:r>
              <a:rPr lang="en-GB" dirty="0" err="1" smtClean="0">
                <a:solidFill>
                  <a:srgbClr val="0000C0"/>
                </a:solidFill>
                <a:latin typeface="Courier New"/>
              </a:rPr>
              <a:t>conn</a:t>
            </a:r>
            <a:r>
              <a:rPr lang="en-GB" dirty="0" err="1" smtClean="0">
                <a:solidFill>
                  <a:srgbClr val="000000"/>
                </a:solidFill>
                <a:latin typeface="Courier New"/>
              </a:rPr>
              <a:t>.prepareStatement</a:t>
            </a:r>
            <a:r>
              <a:rPr lang="en-GB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GB" dirty="0" err="1" smtClean="0">
                <a:solidFill>
                  <a:srgbClr val="000000"/>
                </a:solidFill>
                <a:latin typeface="Courier New"/>
              </a:rPr>
              <a:t>sql</a:t>
            </a:r>
            <a:r>
              <a:rPr lang="en-GB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}</a:t>
            </a:r>
            <a:endParaRPr lang="en-GB" dirty="0">
              <a:solidFill>
                <a:srgbClr val="000000"/>
              </a:solidFill>
              <a:latin typeface="Courier New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899592" y="3680664"/>
            <a:ext cx="6120680" cy="1605467"/>
            <a:chOff x="899592" y="3680664"/>
            <a:chExt cx="6120680" cy="1605467"/>
          </a:xfrm>
        </p:grpSpPr>
        <p:sp>
          <p:nvSpPr>
            <p:cNvPr id="14" name="Oval 13"/>
            <p:cNvSpPr/>
            <p:nvPr/>
          </p:nvSpPr>
          <p:spPr>
            <a:xfrm>
              <a:off x="6262092" y="3680664"/>
              <a:ext cx="216024" cy="206732"/>
            </a:xfrm>
            <a:prstGeom prst="ellipse">
              <a:avLst/>
            </a:prstGeom>
            <a:noFill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Oval 14"/>
            <p:cNvSpPr/>
            <p:nvPr/>
          </p:nvSpPr>
          <p:spPr>
            <a:xfrm>
              <a:off x="5928644" y="4149079"/>
              <a:ext cx="1091628" cy="368329"/>
            </a:xfrm>
            <a:prstGeom prst="ellipse">
              <a:avLst/>
            </a:prstGeom>
            <a:noFill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Oval 15"/>
            <p:cNvSpPr/>
            <p:nvPr/>
          </p:nvSpPr>
          <p:spPr>
            <a:xfrm>
              <a:off x="899592" y="4333244"/>
              <a:ext cx="2592288" cy="478508"/>
            </a:xfrm>
            <a:prstGeom prst="ellipse">
              <a:avLst/>
            </a:prstGeom>
            <a:noFill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Oval 16"/>
            <p:cNvSpPr/>
            <p:nvPr/>
          </p:nvSpPr>
          <p:spPr>
            <a:xfrm>
              <a:off x="1460309" y="5013176"/>
              <a:ext cx="452105" cy="272955"/>
            </a:xfrm>
            <a:prstGeom prst="ellipse">
              <a:avLst/>
            </a:prstGeom>
            <a:noFill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756567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Кто заметил ошибки?</a:t>
            </a:r>
            <a:endParaRPr lang="en-GB" sz="4000" dirty="0"/>
          </a:p>
        </p:txBody>
      </p:sp>
      <p:sp>
        <p:nvSpPr>
          <p:cNvPr id="13" name="Rectangle 12"/>
          <p:cNvSpPr/>
          <p:nvPr/>
        </p:nvSpPr>
        <p:spPr>
          <a:xfrm>
            <a:off x="611560" y="2780928"/>
            <a:ext cx="7704856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GB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Courier New"/>
              </a:rPr>
              <a:t>PreparedStatement</a:t>
            </a:r>
            <a:r>
              <a:rPr lang="en-GB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urier New"/>
              </a:rPr>
              <a:t>selectOrders</a:t>
            </a:r>
            <a:r>
              <a:rPr lang="en-GB" dirty="0" smtClean="0">
                <a:solidFill>
                  <a:srgbClr val="000000"/>
                </a:solidFill>
                <a:latin typeface="Courier New"/>
              </a:rPr>
              <a:t>(</a:t>
            </a:r>
          </a:p>
          <a:p>
            <a:r>
              <a:rPr lang="en-GB" b="1" dirty="0" smtClean="0">
                <a:solidFill>
                  <a:srgbClr val="000000"/>
                </a:solidFill>
                <a:latin typeface="Courier New"/>
              </a:rPr>
              <a:t>                   </a:t>
            </a:r>
            <a:r>
              <a:rPr lang="en-GB" b="1" dirty="0" err="1" smtClean="0">
                <a:solidFill>
                  <a:srgbClr val="7F0055"/>
                </a:solidFill>
                <a:latin typeface="Courier New"/>
              </a:rPr>
              <a:t>int</a:t>
            </a:r>
            <a:r>
              <a:rPr lang="en-GB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urier New"/>
              </a:rPr>
              <a:t>userId</a:t>
            </a:r>
            <a:r>
              <a:rPr lang="en-GB" b="1" dirty="0">
                <a:solidFill>
                  <a:srgbClr val="000000"/>
                </a:solidFill>
                <a:latin typeface="Courier New"/>
              </a:rPr>
              <a:t>, </a:t>
            </a:r>
            <a:r>
              <a:rPr lang="en-GB" b="1" dirty="0" err="1" smtClean="0">
                <a:solidFill>
                  <a:srgbClr val="7F0055"/>
                </a:solidFill>
                <a:latin typeface="Courier New"/>
              </a:rPr>
              <a:t>boolean</a:t>
            </a:r>
            <a:r>
              <a:rPr lang="en-GB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Courier New"/>
              </a:rPr>
              <a:t>completedOnly</a:t>
            </a:r>
            <a:r>
              <a:rPr lang="en-GB" b="1" dirty="0">
                <a:solidFill>
                  <a:srgbClr val="000000"/>
                </a:solidFill>
                <a:latin typeface="Courier New"/>
              </a:rPr>
              <a:t>, </a:t>
            </a:r>
            <a:endParaRPr lang="en-GB" b="1" dirty="0" smtClean="0">
              <a:solidFill>
                <a:srgbClr val="000000"/>
              </a:solidFill>
              <a:latin typeface="Courier New"/>
            </a:endParaRPr>
          </a:p>
          <a:p>
            <a:r>
              <a:rPr lang="en-GB" b="1" dirty="0" smtClean="0">
                <a:solidFill>
                  <a:srgbClr val="000000"/>
                </a:solidFill>
                <a:latin typeface="Courier New"/>
              </a:rPr>
              <a:t>                   </a:t>
            </a:r>
            <a:r>
              <a:rPr lang="en-GB" b="1" dirty="0" err="1" smtClean="0">
                <a:solidFill>
                  <a:srgbClr val="7F0055"/>
                </a:solidFill>
                <a:latin typeface="Courier New"/>
              </a:rPr>
              <a:t>boolean</a:t>
            </a:r>
            <a:r>
              <a:rPr lang="en-GB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urier New"/>
              </a:rPr>
              <a:t>ascOrder</a:t>
            </a:r>
            <a:r>
              <a:rPr lang="en-GB" dirty="0">
                <a:solidFill>
                  <a:srgbClr val="000000"/>
                </a:solidFill>
                <a:latin typeface="Courier New"/>
              </a:rPr>
              <a:t>)</a:t>
            </a:r>
            <a:r>
              <a:rPr lang="en-GB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GB" dirty="0" smtClean="0">
                <a:solidFill>
                  <a:srgbClr val="000000"/>
                </a:solidFill>
                <a:latin typeface="Courier New"/>
              </a:rPr>
              <a:t>{</a:t>
            </a:r>
          </a:p>
          <a:p>
            <a:r>
              <a:rPr lang="en-GB" dirty="0" smtClean="0">
                <a:solidFill>
                  <a:srgbClr val="000000"/>
                </a:solidFill>
                <a:latin typeface="Courier New"/>
              </a:rPr>
              <a:t>  String </a:t>
            </a:r>
            <a:r>
              <a:rPr lang="en-GB" dirty="0" err="1">
                <a:solidFill>
                  <a:srgbClr val="000000"/>
                </a:solidFill>
                <a:latin typeface="Courier New"/>
              </a:rPr>
              <a:t>sql</a:t>
            </a:r>
            <a:r>
              <a:rPr lang="en-GB" dirty="0">
                <a:solidFill>
                  <a:srgbClr val="000000"/>
                </a:solidFill>
                <a:latin typeface="Courier New"/>
              </a:rPr>
              <a:t> = </a:t>
            </a:r>
            <a:r>
              <a:rPr lang="en-GB" dirty="0">
                <a:solidFill>
                  <a:srgbClr val="2A00FF"/>
                </a:solidFill>
                <a:latin typeface="Courier New"/>
              </a:rPr>
              <a:t>"SELECT id, date, </a:t>
            </a:r>
            <a:r>
              <a:rPr lang="en-GB" dirty="0" smtClean="0">
                <a:solidFill>
                  <a:srgbClr val="2A00FF"/>
                </a:solidFill>
                <a:latin typeface="Courier New"/>
              </a:rPr>
              <a:t>title</a:t>
            </a:r>
            <a:r>
              <a:rPr lang="en-US" dirty="0">
                <a:solidFill>
                  <a:srgbClr val="2A00FF"/>
                </a:solidFill>
                <a:latin typeface="Courier New"/>
              </a:rPr>
              <a:t>,</a:t>
            </a:r>
            <a:r>
              <a:rPr lang="en-GB" dirty="0" smtClean="0">
                <a:solidFill>
                  <a:srgbClr val="2A00FF"/>
                </a:solidFill>
                <a:latin typeface="Courier New"/>
              </a:rPr>
              <a:t>"</a:t>
            </a:r>
            <a:r>
              <a:rPr lang="en-GB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GB" dirty="0">
                <a:solidFill>
                  <a:srgbClr val="000000"/>
                </a:solidFill>
                <a:latin typeface="Courier New"/>
              </a:rPr>
              <a:t>+ </a:t>
            </a:r>
          </a:p>
          <a:p>
            <a:r>
              <a:rPr lang="en-GB" dirty="0" smtClean="0">
                <a:solidFill>
                  <a:srgbClr val="2A00FF"/>
                </a:solidFill>
                <a:latin typeface="Courier New"/>
              </a:rPr>
              <a:t>                   "</a:t>
            </a:r>
            <a:r>
              <a:rPr lang="en-GB" dirty="0">
                <a:solidFill>
                  <a:srgbClr val="2A00FF"/>
                </a:solidFill>
                <a:latin typeface="Courier New"/>
              </a:rPr>
              <a:t>FROM Orders"</a:t>
            </a:r>
            <a:r>
              <a:rPr lang="en-GB" dirty="0">
                <a:solidFill>
                  <a:srgbClr val="000000"/>
                </a:solidFill>
                <a:latin typeface="Courier New"/>
              </a:rPr>
              <a:t> +</a:t>
            </a:r>
          </a:p>
          <a:p>
            <a:r>
              <a:rPr lang="en-GB" dirty="0" smtClean="0">
                <a:solidFill>
                  <a:srgbClr val="2A00FF"/>
                </a:solidFill>
                <a:latin typeface="Courier New"/>
              </a:rPr>
              <a:t>                   "WHERE </a:t>
            </a:r>
            <a:r>
              <a:rPr lang="en-GB" dirty="0">
                <a:solidFill>
                  <a:srgbClr val="2A00FF"/>
                </a:solidFill>
                <a:latin typeface="Courier New"/>
              </a:rPr>
              <a:t>(</a:t>
            </a:r>
            <a:r>
              <a:rPr lang="en-GB" dirty="0" err="1">
                <a:solidFill>
                  <a:srgbClr val="2A00FF"/>
                </a:solidFill>
                <a:latin typeface="Courier New"/>
              </a:rPr>
              <a:t>user_id</a:t>
            </a:r>
            <a:r>
              <a:rPr lang="en-GB" dirty="0">
                <a:solidFill>
                  <a:srgbClr val="2A00FF"/>
                </a:solidFill>
                <a:latin typeface="Courier New"/>
              </a:rPr>
              <a:t>="</a:t>
            </a:r>
            <a:r>
              <a:rPr lang="en-GB" dirty="0">
                <a:solidFill>
                  <a:srgbClr val="000000"/>
                </a:solidFill>
                <a:latin typeface="Courier New"/>
              </a:rPr>
              <a:t> + </a:t>
            </a:r>
            <a:r>
              <a:rPr lang="en-GB" dirty="0" err="1">
                <a:solidFill>
                  <a:srgbClr val="000000"/>
                </a:solidFill>
                <a:latin typeface="Courier New"/>
              </a:rPr>
              <a:t>userId</a:t>
            </a:r>
            <a:r>
              <a:rPr lang="en-GB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GB" b="1" dirty="0" smtClean="0">
                <a:solidFill>
                  <a:srgbClr val="7F0055"/>
                </a:solidFill>
                <a:latin typeface="Courier New"/>
              </a:rPr>
              <a:t>  if</a:t>
            </a:r>
            <a:r>
              <a:rPr lang="en-GB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GB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GB" dirty="0" err="1">
                <a:solidFill>
                  <a:srgbClr val="000000"/>
                </a:solidFill>
                <a:latin typeface="Courier New"/>
              </a:rPr>
              <a:t>completedOnly</a:t>
            </a:r>
            <a:r>
              <a:rPr lang="en-GB" dirty="0">
                <a:solidFill>
                  <a:srgbClr val="000000"/>
                </a:solidFill>
                <a:latin typeface="Courier New"/>
              </a:rPr>
              <a:t>)</a:t>
            </a:r>
          </a:p>
          <a:p>
            <a:r>
              <a:rPr lang="en-GB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GB" dirty="0" err="1" smtClean="0">
                <a:solidFill>
                  <a:srgbClr val="000000"/>
                </a:solidFill>
                <a:latin typeface="Courier New"/>
              </a:rPr>
              <a:t>sql</a:t>
            </a:r>
            <a:r>
              <a:rPr lang="en-GB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GB" dirty="0">
                <a:solidFill>
                  <a:srgbClr val="000000"/>
                </a:solidFill>
                <a:latin typeface="Courier New"/>
              </a:rPr>
              <a:t>+= </a:t>
            </a:r>
            <a:r>
              <a:rPr lang="en-GB" dirty="0">
                <a:solidFill>
                  <a:srgbClr val="2A00FF"/>
                </a:solidFill>
                <a:latin typeface="Courier New"/>
              </a:rPr>
              <a:t>"AND (</a:t>
            </a:r>
            <a:r>
              <a:rPr lang="en-GB" dirty="0" smtClean="0">
                <a:solidFill>
                  <a:srgbClr val="2A00FF"/>
                </a:solidFill>
                <a:latin typeface="Courier New"/>
              </a:rPr>
              <a:t>completed=FALSE</a:t>
            </a:r>
            <a:r>
              <a:rPr lang="en-GB" dirty="0">
                <a:solidFill>
                  <a:srgbClr val="2A00FF"/>
                </a:solidFill>
                <a:latin typeface="Courier New"/>
              </a:rPr>
              <a:t>)"</a:t>
            </a:r>
            <a:r>
              <a:rPr lang="en-GB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GB" dirty="0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GB" dirty="0" err="1" smtClean="0">
                <a:solidFill>
                  <a:srgbClr val="000000"/>
                </a:solidFill>
                <a:latin typeface="Courier New"/>
              </a:rPr>
              <a:t>sql</a:t>
            </a:r>
            <a:r>
              <a:rPr lang="en-GB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GB" dirty="0">
                <a:solidFill>
                  <a:srgbClr val="000000"/>
                </a:solidFill>
                <a:latin typeface="Courier New"/>
              </a:rPr>
              <a:t>+= </a:t>
            </a:r>
            <a:r>
              <a:rPr lang="en-GB" dirty="0">
                <a:solidFill>
                  <a:srgbClr val="2A00FF"/>
                </a:solidFill>
                <a:latin typeface="Courier New"/>
              </a:rPr>
              <a:t>"ORDER BY date"</a:t>
            </a:r>
            <a:r>
              <a:rPr lang="en-GB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GB" dirty="0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GB" dirty="0" err="1" smtClean="0">
                <a:solidFill>
                  <a:srgbClr val="000000"/>
                </a:solidFill>
                <a:latin typeface="Courier New"/>
              </a:rPr>
              <a:t>sql</a:t>
            </a:r>
            <a:r>
              <a:rPr lang="en-GB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GB" dirty="0">
                <a:solidFill>
                  <a:srgbClr val="000000"/>
                </a:solidFill>
                <a:latin typeface="Courier New"/>
              </a:rPr>
              <a:t>+= (</a:t>
            </a:r>
            <a:r>
              <a:rPr lang="en-GB" dirty="0" err="1">
                <a:solidFill>
                  <a:srgbClr val="000000"/>
                </a:solidFill>
                <a:latin typeface="Courier New"/>
              </a:rPr>
              <a:t>ascOrder</a:t>
            </a:r>
            <a:r>
              <a:rPr lang="en-GB" dirty="0">
                <a:solidFill>
                  <a:srgbClr val="000000"/>
                </a:solidFill>
                <a:latin typeface="Courier New"/>
              </a:rPr>
              <a:t>) ? </a:t>
            </a:r>
            <a:r>
              <a:rPr lang="en-GB" dirty="0">
                <a:solidFill>
                  <a:srgbClr val="2A00FF"/>
                </a:solidFill>
                <a:latin typeface="Courier New"/>
              </a:rPr>
              <a:t>"ASC"</a:t>
            </a:r>
            <a:r>
              <a:rPr lang="en-GB" dirty="0">
                <a:solidFill>
                  <a:srgbClr val="000000"/>
                </a:solidFill>
                <a:latin typeface="Courier New"/>
              </a:rPr>
              <a:t> : </a:t>
            </a:r>
            <a:r>
              <a:rPr lang="en-GB" dirty="0">
                <a:solidFill>
                  <a:srgbClr val="2A00FF"/>
                </a:solidFill>
                <a:latin typeface="Courier New"/>
              </a:rPr>
              <a:t>"DESC"</a:t>
            </a:r>
            <a:r>
              <a:rPr lang="en-GB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endParaRPr lang="en-GB" dirty="0">
              <a:latin typeface="Courier New"/>
            </a:endParaRPr>
          </a:p>
          <a:p>
            <a:r>
              <a:rPr lang="en-GB" dirty="0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GB" b="1" dirty="0" smtClean="0">
                <a:solidFill>
                  <a:srgbClr val="7F0055"/>
                </a:solidFill>
                <a:latin typeface="Courier New"/>
              </a:rPr>
              <a:t>return</a:t>
            </a:r>
            <a:r>
              <a:rPr lang="en-GB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Courier New"/>
              </a:rPr>
              <a:t>ConnectionProvider.</a:t>
            </a:r>
            <a:r>
              <a:rPr lang="en-GB" dirty="0" err="1" smtClean="0">
                <a:solidFill>
                  <a:srgbClr val="0000C0"/>
                </a:solidFill>
                <a:latin typeface="Courier New"/>
              </a:rPr>
              <a:t>conn</a:t>
            </a:r>
            <a:r>
              <a:rPr lang="en-GB" dirty="0" err="1" smtClean="0">
                <a:solidFill>
                  <a:srgbClr val="000000"/>
                </a:solidFill>
                <a:latin typeface="Courier New"/>
              </a:rPr>
              <a:t>.prepareStatement</a:t>
            </a:r>
            <a:r>
              <a:rPr lang="en-GB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GB" dirty="0" err="1" smtClean="0">
                <a:solidFill>
                  <a:srgbClr val="000000"/>
                </a:solidFill>
                <a:latin typeface="Courier New"/>
              </a:rPr>
              <a:t>sql</a:t>
            </a:r>
            <a:r>
              <a:rPr lang="en-GB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}</a:t>
            </a:r>
            <a:endParaRPr lang="en-GB" dirty="0">
              <a:solidFill>
                <a:srgbClr val="000000"/>
              </a:solidFill>
              <a:latin typeface="Courier New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899592" y="1584088"/>
            <a:ext cx="6840760" cy="980816"/>
            <a:chOff x="899592" y="1728104"/>
            <a:chExt cx="6840760" cy="980816"/>
          </a:xfrm>
        </p:grpSpPr>
        <p:sp>
          <p:nvSpPr>
            <p:cNvPr id="20" name="Rectangle 19"/>
            <p:cNvSpPr/>
            <p:nvPr/>
          </p:nvSpPr>
          <p:spPr>
            <a:xfrm>
              <a:off x="899592" y="1772816"/>
              <a:ext cx="1656184" cy="82809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Наша</a:t>
              </a:r>
            </a:p>
            <a:p>
              <a:pPr algn="ctr"/>
              <a:r>
                <a:rPr lang="ru-RU" dirty="0" smtClean="0"/>
                <a:t>Программа</a:t>
              </a:r>
              <a:endParaRPr lang="en-GB" dirty="0"/>
            </a:p>
          </p:txBody>
        </p:sp>
        <p:sp>
          <p:nvSpPr>
            <p:cNvPr id="21" name="Flowchart: Magnetic Disk 20"/>
            <p:cNvSpPr/>
            <p:nvPr/>
          </p:nvSpPr>
          <p:spPr>
            <a:xfrm>
              <a:off x="5724128" y="1772816"/>
              <a:ext cx="2016224" cy="828092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База данных</a:t>
              </a:r>
              <a:endParaRPr lang="en-GB" dirty="0"/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>
              <a:off x="2555776" y="2060848"/>
              <a:ext cx="3168352" cy="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2555776" y="2420888"/>
              <a:ext cx="3168352" cy="0"/>
            </a:xfrm>
            <a:prstGeom prst="straightConnector1">
              <a:avLst/>
            </a:prstGeom>
            <a:ln w="28575">
              <a:prstDash val="dash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3410596" y="1728104"/>
              <a:ext cx="14494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SQL-</a:t>
              </a:r>
              <a:r>
                <a:rPr lang="ru-RU" dirty="0" smtClean="0"/>
                <a:t>Запросы</a:t>
              </a:r>
              <a:endParaRPr lang="en-GB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683489" y="2339588"/>
              <a:ext cx="9605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Данные</a:t>
              </a:r>
              <a:endParaRPr lang="en-GB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987824" y="3717032"/>
            <a:ext cx="4323197" cy="1782784"/>
            <a:chOff x="2987824" y="3717032"/>
            <a:chExt cx="4323197" cy="1782784"/>
          </a:xfrm>
        </p:grpSpPr>
        <p:sp>
          <p:nvSpPr>
            <p:cNvPr id="3" name="Right Arrow 2"/>
            <p:cNvSpPr/>
            <p:nvPr/>
          </p:nvSpPr>
          <p:spPr>
            <a:xfrm>
              <a:off x="2987824" y="3962852"/>
              <a:ext cx="290749" cy="144016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Right Arrow 25"/>
            <p:cNvSpPr/>
            <p:nvPr/>
          </p:nvSpPr>
          <p:spPr>
            <a:xfrm>
              <a:off x="2987824" y="4248384"/>
              <a:ext cx="290749" cy="144016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Right Arrow 26"/>
            <p:cNvSpPr/>
            <p:nvPr/>
          </p:nvSpPr>
          <p:spPr>
            <a:xfrm flipH="1">
              <a:off x="7020272" y="4258357"/>
              <a:ext cx="290749" cy="144016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Right Arrow 27"/>
            <p:cNvSpPr/>
            <p:nvPr/>
          </p:nvSpPr>
          <p:spPr>
            <a:xfrm>
              <a:off x="3392740" y="5355800"/>
              <a:ext cx="290749" cy="144016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Right Arrow 28"/>
            <p:cNvSpPr/>
            <p:nvPr/>
          </p:nvSpPr>
          <p:spPr>
            <a:xfrm>
              <a:off x="4572000" y="5345920"/>
              <a:ext cx="290749" cy="144016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Right Arrow 29"/>
            <p:cNvSpPr/>
            <p:nvPr/>
          </p:nvSpPr>
          <p:spPr>
            <a:xfrm flipH="1">
              <a:off x="6084168" y="3717032"/>
              <a:ext cx="290749" cy="144016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184302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Постановка задачи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7620000" cy="4339952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Статически</a:t>
            </a:r>
            <a:r>
              <a:rPr lang="ru-RU" sz="3600" dirty="0" smtClean="0"/>
              <a:t> обнаруживать </a:t>
            </a:r>
          </a:p>
          <a:p>
            <a:pPr marL="411480" lvl="1" indent="0">
              <a:buNone/>
            </a:pPr>
            <a:r>
              <a:rPr lang="en-US" sz="3400" dirty="0" smtClean="0"/>
              <a:t>	</a:t>
            </a:r>
            <a:r>
              <a:rPr lang="ru-RU" sz="3400" dirty="0" smtClean="0"/>
              <a:t>синтаксические </a:t>
            </a:r>
            <a:r>
              <a:rPr lang="ru-RU" sz="3400" b="1" dirty="0" smtClean="0">
                <a:solidFill>
                  <a:srgbClr val="FF0000"/>
                </a:solidFill>
              </a:rPr>
              <a:t>ошибки</a:t>
            </a:r>
            <a:r>
              <a:rPr lang="ru-RU" sz="3400" dirty="0" smtClean="0"/>
              <a:t> </a:t>
            </a:r>
          </a:p>
          <a:p>
            <a:pPr marL="411480" lvl="1" indent="0">
              <a:buNone/>
            </a:pPr>
            <a:r>
              <a:rPr lang="en-US" sz="3400" dirty="0" smtClean="0"/>
              <a:t>	</a:t>
            </a:r>
            <a:r>
              <a:rPr lang="ru-RU" sz="3400" dirty="0" smtClean="0"/>
              <a:t>в </a:t>
            </a:r>
            <a:r>
              <a:rPr lang="en-US" sz="3400" dirty="0" smtClean="0"/>
              <a:t>SQL-</a:t>
            </a:r>
            <a:r>
              <a:rPr lang="ru-RU" sz="3400" dirty="0" smtClean="0"/>
              <a:t>запросах </a:t>
            </a:r>
            <a:r>
              <a:rPr lang="ru-RU" sz="3400" b="1" dirty="0" smtClean="0"/>
              <a:t>внутри </a:t>
            </a:r>
            <a:r>
              <a:rPr lang="en-US" sz="3400" b="1" dirty="0" smtClean="0"/>
              <a:t>Java-</a:t>
            </a:r>
            <a:r>
              <a:rPr lang="ru-RU" sz="3400" b="1" dirty="0" smtClean="0"/>
              <a:t>строк </a:t>
            </a:r>
            <a:endParaRPr lang="ru-RU" sz="3400" dirty="0" smtClean="0"/>
          </a:p>
          <a:p>
            <a:pPr marL="114300" indent="0">
              <a:buNone/>
            </a:pPr>
            <a:r>
              <a:rPr lang="en-US" sz="3600" dirty="0"/>
              <a:t> </a:t>
            </a:r>
            <a:r>
              <a:rPr lang="en-US" sz="3600" dirty="0" smtClean="0"/>
              <a:t>   </a:t>
            </a:r>
            <a:r>
              <a:rPr lang="ru-RU" sz="3600" dirty="0" smtClean="0"/>
              <a:t>и сообщать о них пользователю, </a:t>
            </a:r>
          </a:p>
          <a:p>
            <a:pPr marL="411480" lvl="1" indent="0">
              <a:buNone/>
            </a:pPr>
            <a:r>
              <a:rPr lang="en-US" sz="3400" b="1" dirty="0" smtClean="0"/>
              <a:t>	</a:t>
            </a:r>
            <a:r>
              <a:rPr lang="ru-RU" sz="3400" b="1" dirty="0" smtClean="0">
                <a:solidFill>
                  <a:srgbClr val="00B050"/>
                </a:solidFill>
              </a:rPr>
              <a:t>не запуская</a:t>
            </a:r>
            <a:r>
              <a:rPr lang="ru-RU" sz="3400" dirty="0" smtClean="0"/>
              <a:t> его программу</a:t>
            </a:r>
            <a:endParaRPr lang="en-GB" sz="3400" dirty="0"/>
          </a:p>
        </p:txBody>
      </p:sp>
    </p:spTree>
    <p:extLst>
      <p:ext uri="{BB962C8B-B14F-4D97-AF65-F5344CB8AC3E}">
        <p14:creationId xmlns:p14="http://schemas.microsoft.com/office/powerpoint/2010/main" val="73163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кроме </a:t>
            </a:r>
            <a:r>
              <a:rPr lang="en-US" dirty="0" smtClean="0"/>
              <a:t>SQL?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49" y="1071157"/>
            <a:ext cx="3048000" cy="1828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2856824"/>
            <a:ext cx="1292256" cy="129225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5556" y="4363361"/>
            <a:ext cx="952500" cy="6191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516013"/>
            <a:ext cx="1524000" cy="90487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388508" y="3118543"/>
            <a:ext cx="2869375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URI:</a:t>
            </a:r>
          </a:p>
          <a:p>
            <a:r>
              <a:rPr lang="en-US" dirty="0" err="1" smtClean="0"/>
              <a:t>git+ssh</a:t>
            </a:r>
            <a:r>
              <a:rPr lang="en-US" dirty="0" smtClean="0"/>
              <a:t>://</a:t>
            </a:r>
            <a:r>
              <a:rPr lang="en-US" dirty="0" err="1" smtClean="0"/>
              <a:t>foo.bar.com:foo.git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1077280" y="5603096"/>
            <a:ext cx="4856138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err="1" smtClean="0"/>
              <a:t>String.format</a:t>
            </a:r>
            <a:r>
              <a:rPr lang="en-US" sz="2400" dirty="0" smtClean="0"/>
              <a:t>(“Foo %s, %d bar!”, s, x);</a:t>
            </a:r>
            <a:endParaRPr lang="en-GB" sz="24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99" y="2856824"/>
            <a:ext cx="2019300" cy="181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2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Общая схема решения</a:t>
            </a:r>
            <a:endParaRPr lang="en-GB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421793674"/>
              </p:ext>
            </p:extLst>
          </p:nvPr>
        </p:nvGraphicFramePr>
        <p:xfrm>
          <a:off x="539552" y="1541016"/>
          <a:ext cx="7632848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750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Общая схема решения</a:t>
            </a:r>
            <a:endParaRPr lang="en-GB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123825304"/>
              </p:ext>
            </p:extLst>
          </p:nvPr>
        </p:nvGraphicFramePr>
        <p:xfrm>
          <a:off x="539552" y="1541016"/>
          <a:ext cx="7632848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252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Strings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251520" y="1268760"/>
            <a:ext cx="6048672" cy="230832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String </a:t>
            </a:r>
            <a:r>
              <a:rPr lang="en-GB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sql</a:t>
            </a:r>
            <a:r>
              <a:rPr lang="en-GB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= </a:t>
            </a:r>
            <a:r>
              <a:rPr lang="en-GB" dirty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"SELECT id"</a:t>
            </a:r>
            <a:r>
              <a:rPr lang="en-GB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GB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n-GB" b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GB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needNames</a:t>
            </a:r>
            <a:r>
              <a:rPr lang="en-GB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en-GB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GB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sql</a:t>
            </a:r>
            <a:r>
              <a:rPr lang="en-GB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+= </a:t>
            </a:r>
            <a:r>
              <a:rPr lang="en-GB" dirty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", name"</a:t>
            </a:r>
            <a:r>
              <a:rPr lang="en-GB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sql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+= </a:t>
            </a:r>
            <a:r>
              <a:rPr lang="en-US" dirty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"FROM People WHERE age &lt;= "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+ </a:t>
            </a:r>
            <a:r>
              <a:rPr lang="en-US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maxAge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GB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n-GB" b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GB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minAge</a:t>
            </a:r>
            <a:r>
              <a:rPr lang="en-GB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&gt;= 0)</a:t>
            </a:r>
          </a:p>
          <a:p>
            <a:r>
              <a:rPr lang="en-GB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GB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sql</a:t>
            </a:r>
            <a:r>
              <a:rPr lang="en-GB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+= </a:t>
            </a:r>
            <a:r>
              <a:rPr lang="en-GB" dirty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"AND age &gt;= "</a:t>
            </a:r>
            <a:r>
              <a:rPr lang="en-GB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+ </a:t>
            </a:r>
            <a:r>
              <a:rPr lang="en-GB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minAge</a:t>
            </a:r>
            <a:r>
              <a:rPr lang="en-GB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endParaRPr lang="en-US" dirty="0" smtClean="0">
              <a:solidFill>
                <a:srgbClr val="00000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connection.prepareStatement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sql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);</a:t>
            </a:r>
            <a:endParaRPr lang="en-GB" dirty="0">
              <a:solidFill>
                <a:srgbClr val="0000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8899" y="5662989"/>
            <a:ext cx="8119525" cy="646331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GB" dirty="0" err="1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SELECT˽id</a:t>
            </a:r>
            <a:r>
              <a:rPr lang="en-GB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GB" b="1" dirty="0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GB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GB" dirty="0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,˽name</a:t>
            </a:r>
            <a:r>
              <a:rPr lang="en-GB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GB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? </a:t>
            </a:r>
            <a:r>
              <a:rPr lang="en-US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dirty="0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FROM</a:t>
            </a:r>
            <a:r>
              <a:rPr lang="en-GB" dirty="0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˽</a:t>
            </a:r>
            <a:r>
              <a:rPr lang="en-US" dirty="0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People</a:t>
            </a:r>
            <a:r>
              <a:rPr lang="en-GB" dirty="0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˽</a:t>
            </a:r>
            <a:r>
              <a:rPr lang="en-US" dirty="0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WHERE</a:t>
            </a:r>
            <a:r>
              <a:rPr lang="en-GB" dirty="0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˽</a:t>
            </a:r>
            <a:r>
              <a:rPr lang="en-US" dirty="0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age</a:t>
            </a:r>
            <a:r>
              <a:rPr lang="en-GB" dirty="0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˽</a:t>
            </a:r>
            <a:r>
              <a:rPr lang="en-US" dirty="0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&lt;=</a:t>
            </a:r>
            <a:r>
              <a:rPr lang="en-GB" dirty="0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˽</a:t>
            </a:r>
            <a:r>
              <a:rPr lang="en-GB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"</a:t>
            </a:r>
            <a:endParaRPr lang="en-US" b="1" dirty="0" smtClean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                              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age</a:t>
            </a:r>
            <a:r>
              <a:rPr lang="en-GB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GB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("</a:t>
            </a:r>
            <a:r>
              <a:rPr lang="en-GB" dirty="0" err="1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AND˽age</a:t>
            </a:r>
            <a:r>
              <a:rPr lang="en-GB" dirty="0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˽&gt;=˽</a:t>
            </a:r>
            <a:r>
              <a:rPr lang="en-GB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GB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GB" b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minAge</a:t>
            </a:r>
            <a:r>
              <a:rPr lang="en-GB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)?</a:t>
            </a:r>
            <a:endParaRPr lang="en-GB" b="1" dirty="0">
              <a:solidFill>
                <a:srgbClr val="0000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851920" y="3199820"/>
            <a:ext cx="395615" cy="33979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9" name="Straight Arrow Connector 18"/>
          <p:cNvCxnSpPr>
            <a:stCxn id="18" idx="2"/>
          </p:cNvCxnSpPr>
          <p:nvPr/>
        </p:nvCxnSpPr>
        <p:spPr>
          <a:xfrm flipH="1">
            <a:off x="4049727" y="3539613"/>
            <a:ext cx="1" cy="21233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Diagram 19"/>
          <p:cNvGraphicFramePr/>
          <p:nvPr>
            <p:extLst>
              <p:ext uri="{D42A27DB-BD31-4B8C-83A1-F6EECF244321}">
                <p14:modId xmlns:p14="http://schemas.microsoft.com/office/powerpoint/2010/main" val="283149317"/>
              </p:ext>
            </p:extLst>
          </p:nvPr>
        </p:nvGraphicFramePr>
        <p:xfrm>
          <a:off x="3794271" y="3643283"/>
          <a:ext cx="2433913" cy="19459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289345" y="4293096"/>
            <a:ext cx="38876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n>
                  <a:solidFill>
                    <a:srgbClr val="FF0000"/>
                  </a:solidFill>
                </a:ln>
                <a:solidFill>
                  <a:srgbClr val="FFC000"/>
                </a:solidFill>
              </a:rPr>
              <a:t>Где аппроксимация?</a:t>
            </a:r>
            <a:endParaRPr lang="en-GB" sz="3200" b="1" dirty="0">
              <a:ln>
                <a:solidFill>
                  <a:srgbClr val="FF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94080" y="4942909"/>
            <a:ext cx="252984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>
                <a:cs typeface="Consolas" pitchFamily="49" charset="0"/>
              </a:rPr>
              <a:t>Сокращение</a:t>
            </a:r>
            <a:r>
              <a:rPr lang="en-US" dirty="0" smtClean="0">
                <a:cs typeface="Consolas" pitchFamily="49" charset="0"/>
              </a:rPr>
              <a:t>: 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AS? := (AS | </a:t>
            </a:r>
            <a:r>
              <a:rPr lang="en-GB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""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</a:t>
            </a:r>
            <a:endParaRPr lang="en-GB" dirty="0"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793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1082</TotalTime>
  <Words>876</Words>
  <Application>Microsoft Office PowerPoint</Application>
  <PresentationFormat>On-screen Show (4:3)</PresentationFormat>
  <Paragraphs>259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Adjacency</vt:lpstr>
      <vt:lpstr>Синтаксический анализ для «встроенных» языков</vt:lpstr>
      <vt:lpstr>Немного о предмете</vt:lpstr>
      <vt:lpstr>Как работает «Наша программа»</vt:lpstr>
      <vt:lpstr>Кто заметил ошибки?</vt:lpstr>
      <vt:lpstr>Постановка задачи</vt:lpstr>
      <vt:lpstr>Что кроме SQL?</vt:lpstr>
      <vt:lpstr>Общая схема решения</vt:lpstr>
      <vt:lpstr>Общая схема решения</vt:lpstr>
      <vt:lpstr>Abstract Strings</vt:lpstr>
      <vt:lpstr>Время работы</vt:lpstr>
      <vt:lpstr>Abstract Parsing</vt:lpstr>
      <vt:lpstr>Алгоритм</vt:lpstr>
      <vt:lpstr>Время работы</vt:lpstr>
      <vt:lpstr>Поиск контрпримеров</vt:lpstr>
      <vt:lpstr>Технические требования</vt:lpstr>
      <vt:lpstr>Что я не рассказал</vt:lpstr>
      <vt:lpstr>Темы дипломных работ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Синтаксический анализ для «встроенных» языков</dc:title>
  <dc:creator>Andrey Breslav</dc:creator>
  <cp:lastModifiedBy>Andrey Breslav</cp:lastModifiedBy>
  <cp:revision>57</cp:revision>
  <cp:lastPrinted>2011-02-27T22:17:18Z</cp:lastPrinted>
  <dcterms:created xsi:type="dcterms:W3CDTF">2011-02-26T16:05:08Z</dcterms:created>
  <dcterms:modified xsi:type="dcterms:W3CDTF">2011-02-27T22:18:11Z</dcterms:modified>
</cp:coreProperties>
</file>